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Playfair Display"/>
      <p:regular r:id="rId29"/>
      <p:bold r:id="rId30"/>
      <p:italic r:id="rId31"/>
      <p:boldItalic r:id="rId32"/>
    </p:embeddedFont>
    <p:embeddedFont>
      <p:font typeface="Montserrat"/>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DAEAF6F-9277-4039-BD7D-0320A881E875}">
  <a:tblStyle styleId="{0DAEAF6F-9277-4039-BD7D-0320A881E87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ayfairDispl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ayfairDisplay-italic.fntdata"/><Relationship Id="rId30" Type="http://schemas.openxmlformats.org/officeDocument/2006/relationships/font" Target="fonts/PlayfairDisplay-bold.fntdata"/><Relationship Id="rId11" Type="http://schemas.openxmlformats.org/officeDocument/2006/relationships/slide" Target="slides/slide5.xml"/><Relationship Id="rId33" Type="http://schemas.openxmlformats.org/officeDocument/2006/relationships/font" Target="fonts/Montserrat-regular.fntdata"/><Relationship Id="rId10" Type="http://schemas.openxmlformats.org/officeDocument/2006/relationships/slide" Target="slides/slide4.xml"/><Relationship Id="rId32" Type="http://schemas.openxmlformats.org/officeDocument/2006/relationships/font" Target="fonts/PlayfairDisplay-boldItalic.fntdata"/><Relationship Id="rId13" Type="http://schemas.openxmlformats.org/officeDocument/2006/relationships/slide" Target="slides/slide7.xml"/><Relationship Id="rId35" Type="http://schemas.openxmlformats.org/officeDocument/2006/relationships/font" Target="fonts/Montserrat-italic.fntdata"/><Relationship Id="rId12" Type="http://schemas.openxmlformats.org/officeDocument/2006/relationships/slide" Target="slides/slide6.xml"/><Relationship Id="rId34" Type="http://schemas.openxmlformats.org/officeDocument/2006/relationships/font" Target="fonts/Montserrat-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Montserrat-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38c0840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38c0840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802bf07307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802bf07307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802bf07307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802bf07307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template for proposal to guide students into selecting needs and services for proposal (may include example). Explain different aspects of successful proposals.-30 min or as needed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802bf07307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802bf07307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802bf07307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802bf07307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7779fe14e8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7779fe14e8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7779fe14e8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7779fe14e8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7779fe14e8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7779fe14e8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7779fe14e8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7779fe14e8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802bf07307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802bf0730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presentation parameters.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Discuss possible competition during presentation with prize for winning proposal - 60 min or as needed.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802bf0730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802bf0730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838c0840b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838c0840b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7779fe14e8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g7779fe14e8_0_2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group self assessment of roles and participation 10 min</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7779fe14e8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7779fe14e8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7779fe14e8_0_3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7779fe14e8_0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754c8080c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754c8080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7779fe14e8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7779fe14e8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7779fe14e8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7779fe14e8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754c8080c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754c8080c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779fe14e8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7779fe14e8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838c0840b1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838c0840b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Guide students in brainstorming the two key ideas (see questions opposite).- 15 min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54c8080cd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754c8080cd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Ask students to create lists for services provided, community partners, and jobs for two key ideas.-30 min.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3">
  <p:cSld name="TITLE_3">
    <p:bg>
      <p:bgPr>
        <a:solidFill>
          <a:schemeClr val="dk1"/>
        </a:solidFill>
      </p:bgPr>
    </p:bg>
    <p:spTree>
      <p:nvGrpSpPr>
        <p:cNvPr id="12" name="Shape 12"/>
        <p:cNvGrpSpPr/>
        <p:nvPr/>
      </p:nvGrpSpPr>
      <p:grpSpPr>
        <a:xfrm>
          <a:off x="0" y="0"/>
          <a:ext cx="0" cy="0"/>
          <a:chOff x="0" y="0"/>
          <a:chExt cx="0" cy="0"/>
        </a:xfrm>
      </p:grpSpPr>
      <p:sp>
        <p:nvSpPr>
          <p:cNvPr id="13" name="Google Shape;13;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4358475" y="0"/>
            <a:ext cx="38532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txBox="1"/>
          <p:nvPr>
            <p:ph type="ctrTitle"/>
          </p:nvPr>
        </p:nvSpPr>
        <p:spPr>
          <a:xfrm>
            <a:off x="344250" y="1403850"/>
            <a:ext cx="8455500" cy="2146800"/>
          </a:xfrm>
          <a:prstGeom prst="rect">
            <a:avLst/>
          </a:prstGeom>
          <a:solidFill>
            <a:srgbClr val="FFFFFF"/>
          </a:solidFill>
          <a:ln>
            <a:noFill/>
          </a:ln>
        </p:spPr>
        <p:txBody>
          <a:bodyPr anchorCtr="0" anchor="ctr" bIns="0" lIns="45700" spcFirstLastPara="1" rIns="45700" wrap="square" tIns="0">
            <a:noAutofit/>
          </a:bodyPr>
          <a:lstStyle>
            <a:lvl1pPr lvl="0"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6" name="Google Shape;16;p2"/>
          <p:cNvSpPr txBox="1"/>
          <p:nvPr>
            <p:ph idx="1" type="subTitle"/>
          </p:nvPr>
        </p:nvSpPr>
        <p:spPr>
          <a:xfrm>
            <a:off x="344250" y="3550650"/>
            <a:ext cx="4910100" cy="577800"/>
          </a:xfrm>
          <a:prstGeom prst="rect">
            <a:avLst/>
          </a:prstGeom>
          <a:solidFill>
            <a:schemeClr val="dk2"/>
          </a:solidFill>
          <a:ln>
            <a:noFill/>
          </a:ln>
        </p:spPr>
        <p:txBody>
          <a:bodyPr anchorCtr="0" anchor="ctr" bIns="45700" lIns="91425" spcFirstLastPara="1" rIns="91425" wrap="square" tIns="45700">
            <a:noAutofit/>
          </a:bodyPr>
          <a:lstStyle>
            <a:lvl1pPr lvl="0" algn="l">
              <a:lnSpc>
                <a:spcPct val="100000"/>
              </a:lnSpc>
              <a:spcBef>
                <a:spcPts val="6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gn="l">
              <a:lnSpc>
                <a:spcPct val="100000"/>
              </a:lnSpc>
              <a:spcBef>
                <a:spcPts val="5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gn="l">
              <a:lnSpc>
                <a:spcPct val="100000"/>
              </a:lnSpc>
              <a:spcBef>
                <a:spcPts val="32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gn="l">
              <a:lnSpc>
                <a:spcPct val="100000"/>
              </a:lnSpc>
              <a:spcBef>
                <a:spcPts val="3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gn="l">
              <a:lnSpc>
                <a:spcPct val="100000"/>
              </a:lnSpc>
              <a:spcBef>
                <a:spcPts val="28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7" name="Google Shape;17;p2"/>
          <p:cNvSpPr txBox="1"/>
          <p:nvPr>
            <p:ph idx="12" type="sldNum"/>
          </p:nvPr>
        </p:nvSpPr>
        <p:spPr>
          <a:xfrm>
            <a:off x="8497999" y="4688759"/>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0" name="Shape 70"/>
        <p:cNvGrpSpPr/>
        <p:nvPr/>
      </p:nvGrpSpPr>
      <p:grpSpPr>
        <a:xfrm>
          <a:off x="0" y="0"/>
          <a:ext cx="0" cy="0"/>
          <a:chOff x="0" y="0"/>
          <a:chExt cx="0" cy="0"/>
        </a:xfrm>
      </p:grpSpPr>
      <p:sp>
        <p:nvSpPr>
          <p:cNvPr id="71" name="Google Shape;71;p11"/>
          <p:cNvSpPr txBox="1"/>
          <p:nvPr>
            <p:ph type="title"/>
          </p:nvPr>
        </p:nvSpPr>
        <p:spPr>
          <a:xfrm>
            <a:off x="457200" y="171450"/>
            <a:ext cx="5898000" cy="880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 type="body"/>
          </p:nvPr>
        </p:nvSpPr>
        <p:spPr>
          <a:xfrm>
            <a:off x="457200" y="1123062"/>
            <a:ext cx="5898000" cy="451800"/>
          </a:xfrm>
          <a:prstGeom prst="rect">
            <a:avLst/>
          </a:prstGeom>
          <a:noFill/>
          <a:ln>
            <a:noFill/>
          </a:ln>
        </p:spPr>
        <p:txBody>
          <a:bodyPr anchorCtr="0" anchor="t" bIns="0" lIns="45700" spcFirstLastPara="1" rIns="0" wrap="square" tIns="0">
            <a:noAutofit/>
          </a:bodyPr>
          <a:lstStyle>
            <a:lvl1pPr indent="-228600" lvl="0" marL="457200" algn="l">
              <a:lnSpc>
                <a:spcPct val="100000"/>
              </a:lnSpc>
              <a:spcBef>
                <a:spcPts val="0"/>
              </a:spcBef>
              <a:spcAft>
                <a:spcPts val="0"/>
              </a:spcAft>
              <a:buSzPts val="1022"/>
              <a:buNone/>
              <a:defRPr sz="1400"/>
            </a:lvl1pPr>
            <a:lvl2pPr indent="-228600" lvl="1" marL="914400" algn="l">
              <a:lnSpc>
                <a:spcPct val="100000"/>
              </a:lnSpc>
              <a:spcBef>
                <a:spcPts val="500"/>
              </a:spcBef>
              <a:spcAft>
                <a:spcPts val="0"/>
              </a:spcAft>
              <a:buSzPts val="960"/>
              <a:buNone/>
              <a:defRPr sz="1200"/>
            </a:lvl2pPr>
            <a:lvl3pPr indent="-228600" lvl="2" marL="1371600" algn="l">
              <a:lnSpc>
                <a:spcPct val="100000"/>
              </a:lnSpc>
              <a:spcBef>
                <a:spcPts val="400"/>
              </a:spcBef>
              <a:spcAft>
                <a:spcPts val="0"/>
              </a:spcAft>
              <a:buSzPts val="600"/>
              <a:buNone/>
              <a:defRPr sz="1000"/>
            </a:lvl3pPr>
            <a:lvl4pPr indent="-228600" lvl="3" marL="1828800" algn="l">
              <a:lnSpc>
                <a:spcPct val="100000"/>
              </a:lnSpc>
              <a:spcBef>
                <a:spcPts val="180"/>
              </a:spcBef>
              <a:spcAft>
                <a:spcPts val="0"/>
              </a:spcAft>
              <a:buSzPts val="720"/>
              <a:buNone/>
              <a:defRPr sz="900"/>
            </a:lvl4pPr>
            <a:lvl5pPr indent="-228600" lvl="4" marL="2286000" algn="l">
              <a:lnSpc>
                <a:spcPct val="100000"/>
              </a:lnSpc>
              <a:spcBef>
                <a:spcPts val="400"/>
              </a:spcBef>
              <a:spcAft>
                <a:spcPts val="0"/>
              </a:spcAft>
              <a:buSzPts val="630"/>
              <a:buNone/>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11"/>
          <p:cNvSpPr txBox="1"/>
          <p:nvPr>
            <p:ph idx="2" type="body"/>
          </p:nvPr>
        </p:nvSpPr>
        <p:spPr>
          <a:xfrm>
            <a:off x="457200" y="1600200"/>
            <a:ext cx="7239000" cy="3278700"/>
          </a:xfrm>
          <a:prstGeom prst="rect">
            <a:avLst/>
          </a:prstGeom>
          <a:noFill/>
          <a:ln>
            <a:noFill/>
          </a:ln>
        </p:spPr>
        <p:txBody>
          <a:bodyPr anchorCtr="0" anchor="t" bIns="45700" lIns="91425" spcFirstLastPara="1" rIns="91425" wrap="square" tIns="45700">
            <a:noAutofit/>
          </a:bodyPr>
          <a:lstStyle>
            <a:lvl1pPr indent="-376936" lvl="0" marL="457200" algn="l">
              <a:lnSpc>
                <a:spcPct val="100000"/>
              </a:lnSpc>
              <a:spcBef>
                <a:spcPts val="600"/>
              </a:spcBef>
              <a:spcAft>
                <a:spcPts val="0"/>
              </a:spcAft>
              <a:buSzPts val="2336"/>
              <a:buChar char="⦿"/>
              <a:defRPr sz="3200"/>
            </a:lvl1pPr>
            <a:lvl2pPr indent="-370840" lvl="1" marL="914400" algn="l">
              <a:lnSpc>
                <a:spcPct val="100000"/>
              </a:lnSpc>
              <a:spcBef>
                <a:spcPts val="500"/>
              </a:spcBef>
              <a:spcAft>
                <a:spcPts val="0"/>
              </a:spcAft>
              <a:buSzPts val="2240"/>
              <a:buChar char="◼"/>
              <a:defRPr sz="2800"/>
            </a:lvl2pPr>
            <a:lvl3pPr indent="-320039" lvl="2" marL="1371600" algn="l">
              <a:lnSpc>
                <a:spcPct val="100000"/>
              </a:lnSpc>
              <a:spcBef>
                <a:spcPts val="400"/>
              </a:spcBef>
              <a:spcAft>
                <a:spcPts val="0"/>
              </a:spcAft>
              <a:buSzPts val="1440"/>
              <a:buChar char="?"/>
              <a:defRPr sz="2400"/>
            </a:lvl3pPr>
            <a:lvl4pPr indent="-330200" lvl="3" marL="1828800" algn="l">
              <a:lnSpc>
                <a:spcPct val="100000"/>
              </a:lnSpc>
              <a:spcBef>
                <a:spcPts val="400"/>
              </a:spcBef>
              <a:spcAft>
                <a:spcPts val="0"/>
              </a:spcAft>
              <a:buSzPts val="1600"/>
              <a:buChar char="⚫"/>
              <a:defRPr sz="2000"/>
            </a:lvl4pPr>
            <a:lvl5pPr indent="-317500" lvl="4" marL="2286000" algn="l">
              <a:lnSpc>
                <a:spcPct val="100000"/>
              </a:lnSpc>
              <a:spcBef>
                <a:spcPts val="400"/>
              </a:spcBef>
              <a:spcAft>
                <a:spcPts val="0"/>
              </a:spcAft>
              <a:buSzPts val="1400"/>
              <a:buChar char="◉"/>
              <a:defRPr sz="20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1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7" name="Shape 77"/>
        <p:cNvGrpSpPr/>
        <p:nvPr/>
      </p:nvGrpSpPr>
      <p:grpSpPr>
        <a:xfrm>
          <a:off x="0" y="0"/>
          <a:ext cx="0" cy="0"/>
          <a:chOff x="0" y="0"/>
          <a:chExt cx="0" cy="0"/>
        </a:xfrm>
      </p:grpSpPr>
      <p:sp>
        <p:nvSpPr>
          <p:cNvPr id="78" name="Google Shape;78;p12"/>
          <p:cNvSpPr/>
          <p:nvPr/>
        </p:nvSpPr>
        <p:spPr>
          <a:xfrm rot="-270475">
            <a:off x="603198" y="746602"/>
            <a:ext cx="4309331" cy="3247949"/>
          </a:xfrm>
          <a:prstGeom prst="rect">
            <a:avLst/>
          </a:prstGeom>
          <a:solidFill>
            <a:srgbClr val="FAFAFA"/>
          </a:solidFill>
          <a:ln cap="rnd" cmpd="sng" w="9525">
            <a:solidFill>
              <a:srgbClr val="EAEAEA"/>
            </a:solidFill>
            <a:prstDash val="solid"/>
            <a:round/>
            <a:headEnd len="sm" w="sm" type="none"/>
            <a:tailEnd len="sm" w="sm" type="none"/>
          </a:ln>
          <a:effectLst>
            <a:outerShdw blurRad="25000" rotWithShape="0" algn="t"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9" name="Google Shape;79;p12"/>
          <p:cNvSpPr/>
          <p:nvPr/>
        </p:nvSpPr>
        <p:spPr>
          <a:xfrm rot="-135011">
            <a:off x="597984" y="747417"/>
            <a:ext cx="4317029" cy="3237999"/>
          </a:xfrm>
          <a:prstGeom prst="rect">
            <a:avLst/>
          </a:prstGeom>
          <a:solidFill>
            <a:srgbClr val="FAFAFA"/>
          </a:solidFill>
          <a:ln cap="rnd" cmpd="sng" w="9525">
            <a:solidFill>
              <a:srgbClr val="EAEAEA"/>
            </a:solidFill>
            <a:prstDash val="solid"/>
            <a:round/>
            <a:headEnd len="sm" w="sm" type="none"/>
            <a:tailEnd len="sm" w="sm" type="none"/>
          </a:ln>
          <a:effectLst>
            <a:outerShdw blurRad="28000" rotWithShape="0" algn="tl"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80" name="Google Shape;80;p12"/>
          <p:cNvSpPr txBox="1"/>
          <p:nvPr>
            <p:ph type="title"/>
          </p:nvPr>
        </p:nvSpPr>
        <p:spPr>
          <a:xfrm>
            <a:off x="5389098" y="857250"/>
            <a:ext cx="3429000" cy="1543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000"/>
              <a:buFont typeface="Trebuchet MS"/>
              <a:buNone/>
              <a:defRPr b="1" sz="3000">
                <a:solidFill>
                  <a:srgbClr val="FEF7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2"/>
          <p:cNvSpPr txBox="1"/>
          <p:nvPr>
            <p:ph idx="1" type="body"/>
          </p:nvPr>
        </p:nvSpPr>
        <p:spPr>
          <a:xfrm>
            <a:off x="5389098" y="2462725"/>
            <a:ext cx="3429000" cy="1440300"/>
          </a:xfrm>
          <a:prstGeom prst="rect">
            <a:avLst/>
          </a:prstGeom>
          <a:noFill/>
          <a:ln>
            <a:noFill/>
          </a:ln>
        </p:spPr>
        <p:txBody>
          <a:bodyPr anchorCtr="0" anchor="t" bIns="0" lIns="82275" spcFirstLastPara="1" rIns="0" wrap="square" tIns="0">
            <a:noAutofit/>
          </a:bodyPr>
          <a:lstStyle>
            <a:lvl1pPr indent="-228600" lvl="0" marL="457200" algn="l">
              <a:lnSpc>
                <a:spcPct val="100000"/>
              </a:lnSpc>
              <a:spcBef>
                <a:spcPts val="0"/>
              </a:spcBef>
              <a:spcAft>
                <a:spcPts val="0"/>
              </a:spcAft>
              <a:buSzPts val="1022"/>
              <a:buFont typeface="Trebuchet MS"/>
              <a:buNone/>
              <a:defRPr sz="1400">
                <a:solidFill>
                  <a:schemeClr val="dk1"/>
                </a:solidFill>
              </a:defRPr>
            </a:lvl1pPr>
            <a:lvl2pPr indent="-289560" lvl="1" marL="914400" algn="l">
              <a:lnSpc>
                <a:spcPct val="100000"/>
              </a:lnSpc>
              <a:spcBef>
                <a:spcPts val="500"/>
              </a:spcBef>
              <a:spcAft>
                <a:spcPts val="0"/>
              </a:spcAft>
              <a:buSzPts val="960"/>
              <a:buChar char="◼"/>
              <a:defRPr sz="1200"/>
            </a:lvl2pPr>
            <a:lvl3pPr indent="-266700" lvl="2" marL="1371600" algn="l">
              <a:lnSpc>
                <a:spcPct val="100000"/>
              </a:lnSpc>
              <a:spcBef>
                <a:spcPts val="400"/>
              </a:spcBef>
              <a:spcAft>
                <a:spcPts val="0"/>
              </a:spcAft>
              <a:buSzPts val="600"/>
              <a:buChar char="?"/>
              <a:defRPr sz="1000"/>
            </a:lvl3pPr>
            <a:lvl4pPr indent="-274319" lvl="3" marL="1828800" algn="l">
              <a:lnSpc>
                <a:spcPct val="100000"/>
              </a:lnSpc>
              <a:spcBef>
                <a:spcPts val="180"/>
              </a:spcBef>
              <a:spcAft>
                <a:spcPts val="0"/>
              </a:spcAft>
              <a:buSzPts val="720"/>
              <a:buChar char="⚫"/>
              <a:defRPr sz="900"/>
            </a:lvl4pPr>
            <a:lvl5pPr indent="-268604" lvl="4" marL="2286000" algn="l">
              <a:lnSpc>
                <a:spcPct val="100000"/>
              </a:lnSpc>
              <a:spcBef>
                <a:spcPts val="400"/>
              </a:spcBef>
              <a:spcAft>
                <a:spcPts val="0"/>
              </a:spcAft>
              <a:buSzPts val="630"/>
              <a:buChar char="◉"/>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2" name="Google Shape;82;p12"/>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2"/>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2"/>
          <p:cNvSpPr/>
          <p:nvPr>
            <p:ph idx="2" type="pic"/>
          </p:nvPr>
        </p:nvSpPr>
        <p:spPr>
          <a:xfrm>
            <a:off x="663682" y="780751"/>
            <a:ext cx="4206300" cy="3154800"/>
          </a:xfrm>
          <a:prstGeom prst="rect">
            <a:avLst/>
          </a:prstGeom>
          <a:solidFill>
            <a:srgbClr val="B2A8AC"/>
          </a:solidFill>
          <a:ln cap="flat" cmpd="sng" w="107950">
            <a:solidFill>
              <a:srgbClr val="FFFFFF"/>
            </a:solidFill>
            <a:prstDash val="solid"/>
            <a:miter lim="800000"/>
            <a:headEnd len="sm" w="sm" type="none"/>
            <a:tailEnd len="sm" w="sm" type="none"/>
          </a:ln>
          <a:effectLst>
            <a:outerShdw blurRad="44450" rotWithShape="0" algn="tl" dir="5400000" dist="3810">
              <a:srgbClr val="000000">
                <a:alpha val="60000"/>
              </a:srgbClr>
            </a:outerShdw>
          </a:effectLst>
        </p:spPr>
        <p:txBody>
          <a:bodyPr anchorCtr="0" anchor="t" bIns="45700" lIns="91425" spcFirstLastPara="1" rIns="91425" wrap="square" tIns="45700">
            <a:noAutofit/>
          </a:bodyPr>
          <a:lstStyle>
            <a:lvl1pPr lvl="0" marR="0" rtl="0" algn="l">
              <a:lnSpc>
                <a:spcPct val="100000"/>
              </a:lnSpc>
              <a:spcBef>
                <a:spcPts val="600"/>
              </a:spcBef>
              <a:spcAft>
                <a:spcPts val="0"/>
              </a:spcAft>
              <a:buClr>
                <a:schemeClr val="dk2"/>
              </a:buClr>
              <a:buSzPts val="2336"/>
              <a:buFont typeface="Noto Sans Symbols"/>
              <a:buNone/>
              <a:defRPr b="0" i="0" sz="3200" u="none" cap="none" strike="noStrike">
                <a:solidFill>
                  <a:schemeClr val="dk1"/>
                </a:solidFill>
                <a:latin typeface="Trebuchet MS"/>
                <a:ea typeface="Trebuchet MS"/>
                <a:cs typeface="Trebuchet MS"/>
                <a:sym typeface="Trebuchet MS"/>
              </a:defRPr>
            </a:lvl1pPr>
            <a:lvl2pPr lvl="1"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lvl="2"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lvl="3"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lvl="4"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lvl="6"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lvl="7"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lvl="8"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6" name="Shape 86"/>
        <p:cNvGrpSpPr/>
        <p:nvPr/>
      </p:nvGrpSpPr>
      <p:grpSpPr>
        <a:xfrm>
          <a:off x="0" y="0"/>
          <a:ext cx="0" cy="0"/>
          <a:chOff x="0" y="0"/>
          <a:chExt cx="0" cy="0"/>
        </a:xfrm>
      </p:grpSpPr>
      <p:sp>
        <p:nvSpPr>
          <p:cNvPr id="87" name="Google Shape;87;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3"/>
          <p:cNvSpPr txBox="1"/>
          <p:nvPr>
            <p:ph idx="1" type="body"/>
          </p:nvPr>
        </p:nvSpPr>
        <p:spPr>
          <a:xfrm rot="5400000">
            <a:off x="2259300" y="-595038"/>
            <a:ext cx="3634800" cy="72390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2" name="Shape 92"/>
        <p:cNvGrpSpPr/>
        <p:nvPr/>
      </p:nvGrpSpPr>
      <p:grpSpPr>
        <a:xfrm>
          <a:off x="0" y="0"/>
          <a:ext cx="0" cy="0"/>
          <a:chOff x="0" y="0"/>
          <a:chExt cx="0" cy="0"/>
        </a:xfrm>
      </p:grpSpPr>
      <p:sp>
        <p:nvSpPr>
          <p:cNvPr id="93" name="Google Shape;93;p14"/>
          <p:cNvSpPr txBox="1"/>
          <p:nvPr>
            <p:ph type="title"/>
          </p:nvPr>
        </p:nvSpPr>
        <p:spPr>
          <a:xfrm rot="5400000">
            <a:off x="5120850" y="1638566"/>
            <a:ext cx="4388700" cy="1524000"/>
          </a:xfrm>
          <a:prstGeom prst="rect">
            <a:avLst/>
          </a:prstGeom>
          <a:noFill/>
          <a:ln>
            <a:noFill/>
          </a:ln>
        </p:spPr>
        <p:txBody>
          <a:bodyPr anchorCtr="0" anchor="t"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 type="body"/>
          </p:nvPr>
        </p:nvSpPr>
        <p:spPr>
          <a:xfrm rot="5400000">
            <a:off x="1272750" y="-609569"/>
            <a:ext cx="4388700" cy="6019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5" name="Google Shape;95;p14"/>
          <p:cNvSpPr txBox="1"/>
          <p:nvPr>
            <p:ph idx="10" type="dt"/>
          </p:nvPr>
        </p:nvSpPr>
        <p:spPr>
          <a:xfrm>
            <a:off x="424281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4"/>
          <p:cNvSpPr txBox="1"/>
          <p:nvPr>
            <p:ph idx="11" type="ftr"/>
          </p:nvPr>
        </p:nvSpPr>
        <p:spPr>
          <a:xfrm>
            <a:off x="457200" y="4917186"/>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4"/>
          <p:cNvSpPr txBox="1"/>
          <p:nvPr>
            <p:ph idx="12" type="sldNum"/>
          </p:nvPr>
        </p:nvSpPr>
        <p:spPr>
          <a:xfrm>
            <a:off x="6254496" y="4914900"/>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_HEADER_1">
  <p:cSld name="SECTION_HEADER_1">
    <p:spTree>
      <p:nvGrpSpPr>
        <p:cNvPr id="98" name="Shape 98"/>
        <p:cNvGrpSpPr/>
        <p:nvPr/>
      </p:nvGrpSpPr>
      <p:grpSpPr>
        <a:xfrm>
          <a:off x="0" y="0"/>
          <a:ext cx="0" cy="0"/>
          <a:chOff x="0" y="0"/>
          <a:chExt cx="0" cy="0"/>
        </a:xfrm>
      </p:grpSpPr>
      <p:sp>
        <p:nvSpPr>
          <p:cNvPr id="99" name="Google Shape;99;p15"/>
          <p:cNvSpPr txBox="1"/>
          <p:nvPr>
            <p:ph type="title"/>
          </p:nvPr>
        </p:nvSpPr>
        <p:spPr>
          <a:xfrm>
            <a:off x="311700" y="2150850"/>
            <a:ext cx="8520600" cy="841800"/>
          </a:xfrm>
          <a:prstGeom prst="rect">
            <a:avLst/>
          </a:prstGeom>
        </p:spPr>
        <p:txBody>
          <a:bodyPr anchorCtr="0" anchor="ctr" bIns="0" lIns="45700" spcFirstLastPara="1" rIns="45700"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00" name="Google Shape;100;p15"/>
          <p:cNvSpPr txBox="1"/>
          <p:nvPr>
            <p:ph idx="12" type="sldNum"/>
          </p:nvPr>
        </p:nvSpPr>
        <p:spPr>
          <a:xfrm>
            <a:off x="8472458" y="4663217"/>
            <a:ext cx="548700" cy="3936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_HEADER_2">
  <p:cSld name="SECTION_HEADER_2">
    <p:spTree>
      <p:nvGrpSpPr>
        <p:cNvPr id="101" name="Shape 101"/>
        <p:cNvGrpSpPr/>
        <p:nvPr/>
      </p:nvGrpSpPr>
      <p:grpSpPr>
        <a:xfrm>
          <a:off x="0" y="0"/>
          <a:ext cx="0" cy="0"/>
          <a:chOff x="0" y="0"/>
          <a:chExt cx="0" cy="0"/>
        </a:xfrm>
      </p:grpSpPr>
      <p:sp>
        <p:nvSpPr>
          <p:cNvPr id="102" name="Google Shape;102;p16"/>
          <p:cNvSpPr txBox="1"/>
          <p:nvPr>
            <p:ph type="title"/>
          </p:nvPr>
        </p:nvSpPr>
        <p:spPr>
          <a:xfrm>
            <a:off x="311700" y="2150850"/>
            <a:ext cx="8520600" cy="841800"/>
          </a:xfrm>
          <a:prstGeom prst="rect">
            <a:avLst/>
          </a:prstGeom>
        </p:spPr>
        <p:txBody>
          <a:bodyPr anchorCtr="0" anchor="ctr" bIns="0" lIns="45700" spcFirstLastPara="1" rIns="45700"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03" name="Google Shape;103;p16"/>
          <p:cNvSpPr txBox="1"/>
          <p:nvPr>
            <p:ph idx="12" type="sldNum"/>
          </p:nvPr>
        </p:nvSpPr>
        <p:spPr>
          <a:xfrm>
            <a:off x="8472458" y="4663217"/>
            <a:ext cx="548700" cy="3936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1" name="Google Shape;21;p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24" name="Shape 24"/>
        <p:cNvGrpSpPr/>
        <p:nvPr/>
      </p:nvGrpSpPr>
      <p:grpSpPr>
        <a:xfrm>
          <a:off x="0" y="0"/>
          <a:ext cx="0" cy="0"/>
          <a:chOff x="0" y="0"/>
          <a:chExt cx="0" cy="0"/>
        </a:xfrm>
      </p:grpSpPr>
      <p:sp>
        <p:nvSpPr>
          <p:cNvPr id="25" name="Google Shape;25;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lvl1pPr indent="-349123" lvl="0" marL="457200" algn="l">
              <a:lnSpc>
                <a:spcPct val="100000"/>
              </a:lnSpc>
              <a:spcBef>
                <a:spcPts val="600"/>
              </a:spcBef>
              <a:spcAft>
                <a:spcPts val="0"/>
              </a:spcAft>
              <a:buSzPts val="1898"/>
              <a:buChar char="⦿"/>
              <a:defRPr/>
            </a:lvl1pPr>
            <a:lvl2pPr indent="-345440" lvl="1" marL="914400" algn="l">
              <a:lnSpc>
                <a:spcPct val="100000"/>
              </a:lnSpc>
              <a:spcBef>
                <a:spcPts val="500"/>
              </a:spcBef>
              <a:spcAft>
                <a:spcPts val="0"/>
              </a:spcAft>
              <a:buSzPts val="1840"/>
              <a:buChar char="◼"/>
              <a:defRPr/>
            </a:lvl2pPr>
            <a:lvl3pPr indent="-304800" lvl="2" marL="1371600" algn="l">
              <a:lnSpc>
                <a:spcPct val="100000"/>
              </a:lnSpc>
              <a:spcBef>
                <a:spcPts val="400"/>
              </a:spcBef>
              <a:spcAft>
                <a:spcPts val="0"/>
              </a:spcAft>
              <a:buSzPts val="1200"/>
              <a:buChar char="?"/>
              <a:defRPr/>
            </a:lvl3pPr>
            <a:lvl4pPr indent="-330200" lvl="3" marL="1828800" algn="l">
              <a:lnSpc>
                <a:spcPct val="100000"/>
              </a:lnSpc>
              <a:spcBef>
                <a:spcPts val="400"/>
              </a:spcBef>
              <a:spcAft>
                <a:spcPts val="0"/>
              </a:spcAft>
              <a:buSzPts val="160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09879" lvl="6" marL="3200400" algn="l">
              <a:lnSpc>
                <a:spcPct val="100000"/>
              </a:lnSpc>
              <a:spcBef>
                <a:spcPts val="320"/>
              </a:spcBef>
              <a:spcAft>
                <a:spcPts val="0"/>
              </a:spcAft>
              <a:buSzPts val="1280"/>
              <a:buChar char="◼"/>
              <a:defRPr/>
            </a:lvl7pPr>
            <a:lvl8pPr indent="-330200" lvl="7" marL="3657600" algn="l">
              <a:lnSpc>
                <a:spcPct val="100000"/>
              </a:lnSpc>
              <a:spcBef>
                <a:spcPts val="300"/>
              </a:spcBef>
              <a:spcAft>
                <a:spcPts val="0"/>
              </a:spcAft>
              <a:buSzPts val="1600"/>
              <a:buChar char="•"/>
              <a:defRPr/>
            </a:lvl8pPr>
            <a:lvl9pPr indent="-317500" lvl="8" marL="4114800" algn="l">
              <a:lnSpc>
                <a:spcPct val="100000"/>
              </a:lnSpc>
              <a:spcBef>
                <a:spcPts val="280"/>
              </a:spcBef>
              <a:spcAft>
                <a:spcPts val="0"/>
              </a:spcAft>
              <a:buSzPts val="1400"/>
              <a:buChar char="▪"/>
              <a:defRPr/>
            </a:lvl9pPr>
          </a:lstStyle>
          <a:p/>
        </p:txBody>
      </p:sp>
      <p:sp>
        <p:nvSpPr>
          <p:cNvPr id="30" name="Google Shape;30;p4"/>
          <p:cNvSpPr txBox="1"/>
          <p:nvPr>
            <p:ph idx="12" type="sldNum"/>
          </p:nvPr>
        </p:nvSpPr>
        <p:spPr>
          <a:xfrm>
            <a:off x="8390734" y="4543668"/>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1" name="Shape 31"/>
        <p:cNvGrpSpPr/>
        <p:nvPr/>
      </p:nvGrpSpPr>
      <p:grpSpPr>
        <a:xfrm>
          <a:off x="0" y="0"/>
          <a:ext cx="0" cy="0"/>
          <a:chOff x="0" y="0"/>
          <a:chExt cx="0" cy="0"/>
        </a:xfrm>
      </p:grpSpPr>
      <p:sp>
        <p:nvSpPr>
          <p:cNvPr id="32" name="Google Shape;32;p5"/>
          <p:cNvSpPr/>
          <p:nvPr/>
        </p:nvSpPr>
        <p:spPr>
          <a:xfrm flipH="1">
            <a:off x="2667000" y="0"/>
            <a:ext cx="6477000" cy="5143500"/>
          </a:xfrm>
          <a:prstGeom prst="rect">
            <a:avLst/>
          </a:prstGeom>
          <a:blipFill rotWithShape="1">
            <a:blip r:embed="rId2">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cxnSp>
        <p:nvCxnSpPr>
          <p:cNvPr id="33" name="Google Shape;33;p5"/>
          <p:cNvCxnSpPr/>
          <p:nvPr/>
        </p:nvCxnSpPr>
        <p:spPr>
          <a:xfrm rot="-5400000">
            <a:off x="95250" y="2571750"/>
            <a:ext cx="5143500" cy="0"/>
          </a:xfrm>
          <a:prstGeom prst="straightConnector1">
            <a:avLst/>
          </a:prstGeom>
          <a:noFill/>
          <a:ln cap="flat" cmpd="sng" w="11425">
            <a:solidFill>
              <a:srgbClr val="F9F9F9"/>
            </a:solidFill>
            <a:prstDash val="solid"/>
            <a:miter lim="800000"/>
            <a:headEnd len="sm" w="sm" type="none"/>
            <a:tailEnd len="sm" w="sm" type="none"/>
          </a:ln>
        </p:spPr>
      </p:cxnSp>
      <p:sp>
        <p:nvSpPr>
          <p:cNvPr id="34" name="Google Shape;34;p5"/>
          <p:cNvSpPr txBox="1"/>
          <p:nvPr>
            <p:ph type="ctrTitle"/>
          </p:nvPr>
        </p:nvSpPr>
        <p:spPr>
          <a:xfrm>
            <a:off x="3366868" y="400050"/>
            <a:ext cx="5105400" cy="2151000"/>
          </a:xfrm>
          <a:prstGeom prst="rect">
            <a:avLst/>
          </a:prstGeom>
          <a:noFill/>
          <a:ln>
            <a:noFill/>
          </a:ln>
        </p:spPr>
        <p:txBody>
          <a:bodyPr anchorCtr="0" anchor="b"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subTitle"/>
          </p:nvPr>
        </p:nvSpPr>
        <p:spPr>
          <a:xfrm>
            <a:off x="3354442" y="2654898"/>
            <a:ext cx="5114700" cy="825900"/>
          </a:xfrm>
          <a:prstGeom prst="rect">
            <a:avLst/>
          </a:prstGeom>
          <a:noFill/>
          <a:ln>
            <a:noFill/>
          </a:ln>
        </p:spPr>
        <p:txBody>
          <a:bodyPr anchorCtr="0" anchor="t" bIns="0" lIns="45700" spcFirstLastPara="1" rIns="45700" wrap="square" tIns="0">
            <a:noAutofit/>
          </a:bodyPr>
          <a:lstStyle>
            <a:lvl1pPr lvl="0" algn="r">
              <a:lnSpc>
                <a:spcPct val="100000"/>
              </a:lnSpc>
              <a:spcBef>
                <a:spcPts val="600"/>
              </a:spcBef>
              <a:spcAft>
                <a:spcPts val="0"/>
              </a:spcAft>
              <a:buSzPts val="1606"/>
              <a:buNone/>
              <a:defRPr sz="2200">
                <a:solidFill>
                  <a:srgbClr val="FFFFFF"/>
                </a:solidFill>
              </a:defRPr>
            </a:lvl1pPr>
            <a:lvl2pPr lvl="1" algn="ctr">
              <a:lnSpc>
                <a:spcPct val="100000"/>
              </a:lnSpc>
              <a:spcBef>
                <a:spcPts val="500"/>
              </a:spcBef>
              <a:spcAft>
                <a:spcPts val="0"/>
              </a:spcAft>
              <a:buSzPts val="1440"/>
              <a:buNone/>
              <a:defRPr/>
            </a:lvl2pPr>
            <a:lvl3pPr lvl="2" algn="ctr">
              <a:lnSpc>
                <a:spcPct val="100000"/>
              </a:lnSpc>
              <a:spcBef>
                <a:spcPts val="400"/>
              </a:spcBef>
              <a:spcAft>
                <a:spcPts val="0"/>
              </a:spcAft>
              <a:buSzPts val="1080"/>
              <a:buNone/>
              <a:defRPr/>
            </a:lvl3pPr>
            <a:lvl4pPr lvl="3" algn="ctr">
              <a:lnSpc>
                <a:spcPct val="100000"/>
              </a:lnSpc>
              <a:spcBef>
                <a:spcPts val="360"/>
              </a:spcBef>
              <a:spcAft>
                <a:spcPts val="0"/>
              </a:spcAft>
              <a:buSzPts val="1440"/>
              <a:buNone/>
              <a:defRPr/>
            </a:lvl4pPr>
            <a:lvl5pPr lvl="4" algn="ctr">
              <a:lnSpc>
                <a:spcPct val="100000"/>
              </a:lnSpc>
              <a:spcBef>
                <a:spcPts val="400"/>
              </a:spcBef>
              <a:spcAft>
                <a:spcPts val="0"/>
              </a:spcAft>
              <a:buSzPts val="1260"/>
              <a:buNone/>
              <a:defRPr/>
            </a:lvl5pPr>
            <a:lvl6pPr lvl="5" algn="ctr">
              <a:lnSpc>
                <a:spcPct val="100000"/>
              </a:lnSpc>
              <a:spcBef>
                <a:spcPts val="40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0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36" name="Google Shape;36;p5"/>
          <p:cNvSpPr txBox="1"/>
          <p:nvPr>
            <p:ph idx="10" type="dt"/>
          </p:nvPr>
        </p:nvSpPr>
        <p:spPr>
          <a:xfrm>
            <a:off x="5871224"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1" type="ftr"/>
          </p:nvPr>
        </p:nvSpPr>
        <p:spPr>
          <a:xfrm>
            <a:off x="2819400" y="4918460"/>
            <a:ext cx="29277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2" type="sldNum"/>
          </p:nvPr>
        </p:nvSpPr>
        <p:spPr>
          <a:xfrm>
            <a:off x="7880884"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Google Shape;40;p6"/>
          <p:cNvSpPr txBox="1"/>
          <p:nvPr>
            <p:ph type="title"/>
          </p:nvPr>
        </p:nvSpPr>
        <p:spPr>
          <a:xfrm>
            <a:off x="1066800" y="2116378"/>
            <a:ext cx="6255600" cy="1021500"/>
          </a:xfrm>
          <a:prstGeom prst="rect">
            <a:avLst/>
          </a:prstGeom>
          <a:noFill/>
          <a:ln>
            <a:noFill/>
          </a:ln>
        </p:spPr>
        <p:txBody>
          <a:bodyPr anchorCtr="0" anchor="t"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 type="body"/>
          </p:nvPr>
        </p:nvSpPr>
        <p:spPr>
          <a:xfrm>
            <a:off x="1066800" y="1428750"/>
            <a:ext cx="6255600" cy="557700"/>
          </a:xfrm>
          <a:prstGeom prst="rect">
            <a:avLst/>
          </a:prstGeom>
          <a:noFill/>
          <a:ln>
            <a:noFill/>
          </a:ln>
        </p:spPr>
        <p:txBody>
          <a:bodyPr anchorCtr="0" anchor="b" bIns="45700" lIns="91425" spcFirstLastPara="1" rIns="91425" wrap="square" tIns="45700">
            <a:noAutofit/>
          </a:bodyPr>
          <a:lstStyle>
            <a:lvl1pPr indent="-228600" lvl="0" marL="457200" algn="r">
              <a:lnSpc>
                <a:spcPct val="100000"/>
              </a:lnSpc>
              <a:spcBef>
                <a:spcPts val="600"/>
              </a:spcBef>
              <a:spcAft>
                <a:spcPts val="0"/>
              </a:spcAft>
              <a:buSzPts val="1460"/>
              <a:buNone/>
              <a:defRPr sz="2000">
                <a:solidFill>
                  <a:schemeClr val="dk1"/>
                </a:solidFill>
              </a:defRPr>
            </a:lvl1pPr>
            <a:lvl2pPr indent="-228600" lvl="1" marL="914400" algn="l">
              <a:lnSpc>
                <a:spcPct val="100000"/>
              </a:lnSpc>
              <a:spcBef>
                <a:spcPts val="500"/>
              </a:spcBef>
              <a:spcAft>
                <a:spcPts val="0"/>
              </a:spcAft>
              <a:buSzPts val="1440"/>
              <a:buNone/>
              <a:defRPr sz="1800">
                <a:solidFill>
                  <a:srgbClr val="888888"/>
                </a:solidFill>
              </a:defRPr>
            </a:lvl2pPr>
            <a:lvl3pPr indent="-228600" lvl="2" marL="1371600" algn="l">
              <a:lnSpc>
                <a:spcPct val="100000"/>
              </a:lnSpc>
              <a:spcBef>
                <a:spcPts val="400"/>
              </a:spcBef>
              <a:spcAft>
                <a:spcPts val="0"/>
              </a:spcAft>
              <a:buSzPts val="960"/>
              <a:buNone/>
              <a:defRPr sz="1600">
                <a:solidFill>
                  <a:srgbClr val="888888"/>
                </a:solidFill>
              </a:defRPr>
            </a:lvl3pPr>
            <a:lvl4pPr indent="-228600" lvl="3" marL="1828800" algn="l">
              <a:lnSpc>
                <a:spcPct val="100000"/>
              </a:lnSpc>
              <a:spcBef>
                <a:spcPts val="280"/>
              </a:spcBef>
              <a:spcAft>
                <a:spcPts val="0"/>
              </a:spcAft>
              <a:buSzPts val="1120"/>
              <a:buNone/>
              <a:defRPr sz="1400">
                <a:solidFill>
                  <a:srgbClr val="888888"/>
                </a:solidFill>
              </a:defRPr>
            </a:lvl4pPr>
            <a:lvl5pPr indent="-228600" lvl="4" marL="2286000" algn="l">
              <a:lnSpc>
                <a:spcPct val="100000"/>
              </a:lnSpc>
              <a:spcBef>
                <a:spcPts val="400"/>
              </a:spcBef>
              <a:spcAft>
                <a:spcPts val="0"/>
              </a:spcAft>
              <a:buSzPts val="980"/>
              <a:buNone/>
              <a:defRPr sz="1400">
                <a:solidFill>
                  <a:srgbClr val="888888"/>
                </a:solidFill>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2" name="Google Shape;42;p6"/>
          <p:cNvSpPr txBox="1"/>
          <p:nvPr>
            <p:ph idx="10" type="dt"/>
          </p:nvPr>
        </p:nvSpPr>
        <p:spPr>
          <a:xfrm>
            <a:off x="4724238" y="4917608"/>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735358" y="4917608"/>
            <a:ext cx="2895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6733952" y="4916334"/>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 name="Shape 45"/>
        <p:cNvGrpSpPr/>
        <p:nvPr/>
      </p:nvGrpSpPr>
      <p:grpSpPr>
        <a:xfrm>
          <a:off x="0" y="0"/>
          <a:ext cx="0" cy="0"/>
          <a:chOff x="0" y="0"/>
          <a:chExt cx="0" cy="0"/>
        </a:xfrm>
      </p:grpSpPr>
      <p:sp>
        <p:nvSpPr>
          <p:cNvPr id="46" name="Google Shape;46;p7"/>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body"/>
          </p:nvPr>
        </p:nvSpPr>
        <p:spPr>
          <a:xfrm>
            <a:off x="457200"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8" name="Google Shape;48;p7"/>
          <p:cNvSpPr txBox="1"/>
          <p:nvPr>
            <p:ph idx="2" type="body"/>
          </p:nvPr>
        </p:nvSpPr>
        <p:spPr>
          <a:xfrm>
            <a:off x="4178808"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7"/>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7"/>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2" name="Shape 52"/>
        <p:cNvGrpSpPr/>
        <p:nvPr/>
      </p:nvGrpSpPr>
      <p:grpSpPr>
        <a:xfrm>
          <a:off x="0" y="0"/>
          <a:ext cx="0" cy="0"/>
          <a:chOff x="0" y="0"/>
          <a:chExt cx="0" cy="0"/>
        </a:xfrm>
      </p:grpSpPr>
      <p:sp>
        <p:nvSpPr>
          <p:cNvPr id="53" name="Google Shape;53;p8"/>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8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 type="body"/>
          </p:nvPr>
        </p:nvSpPr>
        <p:spPr>
          <a:xfrm>
            <a:off x="457200"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5" name="Google Shape;55;p8"/>
          <p:cNvSpPr txBox="1"/>
          <p:nvPr>
            <p:ph idx="2" type="body"/>
          </p:nvPr>
        </p:nvSpPr>
        <p:spPr>
          <a:xfrm>
            <a:off x="4178808"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8"/>
          <p:cNvSpPr txBox="1"/>
          <p:nvPr>
            <p:ph idx="3" type="body"/>
          </p:nvPr>
        </p:nvSpPr>
        <p:spPr>
          <a:xfrm>
            <a:off x="457200"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8"/>
          <p:cNvSpPr txBox="1"/>
          <p:nvPr>
            <p:ph idx="4" type="body"/>
          </p:nvPr>
        </p:nvSpPr>
        <p:spPr>
          <a:xfrm>
            <a:off x="4178808"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8"/>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8"/>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8"/>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0"/>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0"/>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0"/>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flipH="1">
            <a:off x="8153400" y="0"/>
            <a:ext cx="990600" cy="5143500"/>
          </a:xfrm>
          <a:prstGeom prst="rect">
            <a:avLst/>
          </a:prstGeom>
          <a:blipFill rotWithShape="1">
            <a:blip r:embed="rId1">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 name="Google Shape;7;p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marR="0" rtl="0" algn="l">
              <a:lnSpc>
                <a:spcPct val="100000"/>
              </a:lnSpc>
              <a:spcBef>
                <a:spcPts val="0"/>
              </a:spcBef>
              <a:spcAft>
                <a:spcPts val="0"/>
              </a:spcAft>
              <a:buClr>
                <a:srgbClr val="FEF7F0"/>
              </a:buClr>
              <a:buSzPts val="3800"/>
              <a:buFont typeface="Trebuchet MS"/>
              <a:buNone/>
              <a:defRPr b="1" i="0" sz="3800" u="none" cap="none" strike="noStrike">
                <a:solidFill>
                  <a:srgbClr val="FEF7F0"/>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49123" lvl="0" marL="457200" marR="0" rtl="0" algn="l">
              <a:lnSpc>
                <a:spcPct val="100000"/>
              </a:lnSpc>
              <a:spcBef>
                <a:spcPts val="600"/>
              </a:spcBef>
              <a:spcAft>
                <a:spcPts val="0"/>
              </a:spcAft>
              <a:buClr>
                <a:schemeClr val="dk2"/>
              </a:buClr>
              <a:buSzPts val="1898"/>
              <a:buFont typeface="Noto Sans Symbols"/>
              <a:buChar char="⦿"/>
              <a:defRPr b="0" i="0" sz="2600" u="none" cap="none" strike="noStrike">
                <a:solidFill>
                  <a:schemeClr val="dk1"/>
                </a:solidFill>
                <a:latin typeface="Trebuchet MS"/>
                <a:ea typeface="Trebuchet MS"/>
                <a:cs typeface="Trebuchet MS"/>
                <a:sym typeface="Trebuchet MS"/>
              </a:defRPr>
            </a:lvl1pPr>
            <a:lvl2pPr indent="-345440" lvl="1" marL="914400"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indent="-304800" lvl="2" marL="1371600"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indent="-330200" lvl="3" marL="1828800"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indent="-308610" lvl="4" marL="2286000"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indent="-320039" lvl="5" marL="2743200"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indent="-309879" lvl="6" marL="3200400"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indent="-330200" lvl="7" marL="3657600"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indent="-317500" lvl="8" marL="4114800"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
        <p:nvSpPr>
          <p:cNvPr id="9" name="Google Shape;9;p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0" name="Google Shape;10;p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1" name="Google Shape;11;p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hyperlink" Target="http://www.youtube.com/watch?v=Xk24DMOInnQ" TargetMode="Externa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16.jpg"/><Relationship Id="rId13" Type="http://schemas.openxmlformats.org/officeDocument/2006/relationships/hyperlink" Target="http://www.youtube.com/watch?v=c4CSGZGbX30" TargetMode="External"/><Relationship Id="rId12" Type="http://schemas.openxmlformats.org/officeDocument/2006/relationships/image" Target="../media/image21.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19.jpg"/><Relationship Id="rId9" Type="http://schemas.openxmlformats.org/officeDocument/2006/relationships/hyperlink" Target="http://www.youtube.com/watch?v=ezDjGtRbSPM" TargetMode="External"/><Relationship Id="rId14" Type="http://schemas.openxmlformats.org/officeDocument/2006/relationships/image" Target="../media/image10.jpg"/><Relationship Id="rId5" Type="http://schemas.openxmlformats.org/officeDocument/2006/relationships/hyperlink" Target="http://www.youtube.com/watch?v=G0lYgEuHrgc" TargetMode="External"/><Relationship Id="rId6" Type="http://schemas.openxmlformats.org/officeDocument/2006/relationships/image" Target="../media/image13.jpg"/><Relationship Id="rId7" Type="http://schemas.openxmlformats.org/officeDocument/2006/relationships/hyperlink" Target="http://www.youtube.com/watch?v=xTczn5RUgnk" TargetMode="External"/><Relationship Id="rId8"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hyperlink" Target="http://www.youtube.com/watch?v=xTczn5RUgnk" TargetMode="External"/><Relationship Id="rId5"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youtube.com/watch?v=xTczn5RUgnk" TargetMode="Externa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hyperlink" Target="http://www.youtube.com/watch?v=GdtG3Arw4FU" TargetMode="Externa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7"/>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351C75"/>
                </a:solidFill>
              </a:rPr>
              <a:t>PBL Lesson #5</a:t>
            </a:r>
            <a:endParaRPr>
              <a:solidFill>
                <a:srgbClr val="351C75"/>
              </a:solidFill>
            </a:endParaRPr>
          </a:p>
        </p:txBody>
      </p:sp>
      <p:sp>
        <p:nvSpPr>
          <p:cNvPr id="109" name="Google Shape;109;p17"/>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a:solidFill>
                  <a:srgbClr val="FF0000"/>
                </a:solidFill>
              </a:rPr>
              <a:t>Write a Proposal for Delivery</a:t>
            </a:r>
            <a:endParaRPr>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6"/>
          <p:cNvSpPr txBox="1"/>
          <p:nvPr>
            <p:ph type="title"/>
          </p:nvPr>
        </p:nvSpPr>
        <p:spPr>
          <a:xfrm>
            <a:off x="311700" y="2150850"/>
            <a:ext cx="8520600" cy="841800"/>
          </a:xfrm>
          <a:prstGeom prst="rect">
            <a:avLst/>
          </a:prstGeom>
        </p:spPr>
        <p:txBody>
          <a:bodyPr anchorCtr="0" anchor="ctr" bIns="0" lIns="45700" spcFirstLastPara="1" rIns="45700" wrap="square" tIns="0">
            <a:noAutofit/>
          </a:bodyPr>
          <a:lstStyle/>
          <a:p>
            <a:pPr indent="0" lvl="0" marL="0" rtl="0" algn="ctr">
              <a:spcBef>
                <a:spcPts val="0"/>
              </a:spcBef>
              <a:spcAft>
                <a:spcPts val="0"/>
              </a:spcAft>
              <a:buNone/>
            </a:pPr>
            <a:r>
              <a:rPr lang="en">
                <a:solidFill>
                  <a:srgbClr val="674EA7"/>
                </a:solidFill>
              </a:rPr>
              <a:t>Day 2: Introduce Proposal Template</a:t>
            </a:r>
            <a:endParaRPr>
              <a:solidFill>
                <a:srgbClr val="674EA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7"/>
          <p:cNvSpPr txBox="1"/>
          <p:nvPr>
            <p:ph type="title"/>
          </p:nvPr>
        </p:nvSpPr>
        <p:spPr>
          <a:xfrm>
            <a:off x="457200" y="240026"/>
            <a:ext cx="7242000" cy="633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Final Proposal Template </a:t>
            </a:r>
            <a:endParaRPr>
              <a:solidFill>
                <a:srgbClr val="674EA7"/>
              </a:solidFill>
            </a:endParaRPr>
          </a:p>
        </p:txBody>
      </p:sp>
      <p:pic>
        <p:nvPicPr>
          <p:cNvPr id="178" name="Google Shape;178;p27"/>
          <p:cNvPicPr preferRelativeResize="0"/>
          <p:nvPr/>
        </p:nvPicPr>
        <p:blipFill>
          <a:blip r:embed="rId3">
            <a:alphaModFix/>
          </a:blip>
          <a:stretch>
            <a:fillRect/>
          </a:stretch>
        </p:blipFill>
        <p:spPr>
          <a:xfrm>
            <a:off x="311700" y="1138475"/>
            <a:ext cx="4002034" cy="3820975"/>
          </a:xfrm>
          <a:prstGeom prst="rect">
            <a:avLst/>
          </a:prstGeom>
          <a:noFill/>
          <a:ln>
            <a:noFill/>
          </a:ln>
        </p:spPr>
      </p:pic>
      <p:sp>
        <p:nvSpPr>
          <p:cNvPr id="179" name="Google Shape;179;p27"/>
          <p:cNvSpPr txBox="1"/>
          <p:nvPr/>
        </p:nvSpPr>
        <p:spPr>
          <a:xfrm>
            <a:off x="4572000" y="1140475"/>
            <a:ext cx="4260300" cy="355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t>As a class </a:t>
            </a:r>
            <a:endParaRPr sz="2400"/>
          </a:p>
          <a:p>
            <a:pPr indent="-381000" lvl="0" marL="457200" rtl="0" algn="l">
              <a:spcBef>
                <a:spcPts val="0"/>
              </a:spcBef>
              <a:spcAft>
                <a:spcPts val="0"/>
              </a:spcAft>
              <a:buSzPts val="2400"/>
              <a:buChar char="●"/>
            </a:pPr>
            <a:r>
              <a:rPr lang="en" sz="2400">
                <a:solidFill>
                  <a:srgbClr val="0000FF"/>
                </a:solidFill>
              </a:rPr>
              <a:t>review </a:t>
            </a:r>
            <a:r>
              <a:rPr lang="en" sz="2400">
                <a:solidFill>
                  <a:srgbClr val="FF0000"/>
                </a:solidFill>
              </a:rPr>
              <a:t>each section</a:t>
            </a:r>
            <a:r>
              <a:rPr lang="en" sz="2400"/>
              <a:t> of the proposal and </a:t>
            </a:r>
            <a:endParaRPr sz="2400"/>
          </a:p>
          <a:p>
            <a:pPr indent="-381000" lvl="0" marL="457200" rtl="0" algn="l">
              <a:spcBef>
                <a:spcPts val="0"/>
              </a:spcBef>
              <a:spcAft>
                <a:spcPts val="0"/>
              </a:spcAft>
              <a:buSzPts val="2400"/>
              <a:buChar char="●"/>
            </a:pPr>
            <a:r>
              <a:rPr lang="en" sz="2400">
                <a:solidFill>
                  <a:srgbClr val="0000FF"/>
                </a:solidFill>
              </a:rPr>
              <a:t>share</a:t>
            </a:r>
            <a:r>
              <a:rPr lang="en" sz="2400"/>
              <a:t> </a:t>
            </a:r>
            <a:r>
              <a:rPr lang="en" sz="2400">
                <a:solidFill>
                  <a:srgbClr val="FF0000"/>
                </a:solidFill>
              </a:rPr>
              <a:t>aspects </a:t>
            </a:r>
            <a:r>
              <a:rPr lang="en" sz="2400"/>
              <a:t>of successful proposal.</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 sz="2400"/>
              <a:t>What does an </a:t>
            </a:r>
            <a:r>
              <a:rPr i="1" lang="en" sz="2400"/>
              <a:t>example</a:t>
            </a:r>
            <a:r>
              <a:rPr lang="en" sz="2400"/>
              <a:t> of a </a:t>
            </a:r>
            <a:r>
              <a:rPr lang="en" sz="2400" u="sng"/>
              <a:t>successful </a:t>
            </a:r>
            <a:r>
              <a:rPr lang="en" sz="2400"/>
              <a:t>city proposal look like?</a:t>
            </a:r>
            <a:endParaRPr sz="24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8"/>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Start Drafting a Proposal </a:t>
            </a:r>
            <a:endParaRPr/>
          </a:p>
        </p:txBody>
      </p:sp>
      <p:sp>
        <p:nvSpPr>
          <p:cNvPr id="185" name="Google Shape;185;p28"/>
          <p:cNvSpPr txBox="1"/>
          <p:nvPr/>
        </p:nvSpPr>
        <p:spPr>
          <a:xfrm>
            <a:off x="372800" y="1054125"/>
            <a:ext cx="4839300" cy="358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t>As a group start the drafting of your proposal: </a:t>
            </a:r>
            <a:endParaRPr sz="1700"/>
          </a:p>
          <a:p>
            <a:pPr indent="0" lvl="0" marL="0" rtl="0" algn="l">
              <a:spcBef>
                <a:spcPts val="0"/>
              </a:spcBef>
              <a:spcAft>
                <a:spcPts val="0"/>
              </a:spcAft>
              <a:buNone/>
            </a:pPr>
            <a:r>
              <a:t/>
            </a:r>
            <a:endParaRPr sz="1700"/>
          </a:p>
          <a:p>
            <a:pPr indent="0" lvl="0" marL="0" rtl="0" algn="l">
              <a:spcBef>
                <a:spcPts val="0"/>
              </a:spcBef>
              <a:spcAft>
                <a:spcPts val="0"/>
              </a:spcAft>
              <a:buNone/>
            </a:pPr>
            <a:r>
              <a:rPr lang="en" sz="1700"/>
              <a:t>Components to include:</a:t>
            </a:r>
            <a:endParaRPr sz="1700"/>
          </a:p>
          <a:p>
            <a:pPr indent="-336550" lvl="0" marL="457200" rtl="0" algn="l">
              <a:spcBef>
                <a:spcPts val="0"/>
              </a:spcBef>
              <a:spcAft>
                <a:spcPts val="0"/>
              </a:spcAft>
              <a:buSzPts val="1700"/>
              <a:buChar char="●"/>
            </a:pPr>
            <a:r>
              <a:rPr lang="en" sz="1700"/>
              <a:t>Project Description</a:t>
            </a:r>
            <a:endParaRPr sz="1700"/>
          </a:p>
          <a:p>
            <a:pPr indent="-336550" lvl="0" marL="457200" rtl="0" algn="l">
              <a:spcBef>
                <a:spcPts val="0"/>
              </a:spcBef>
              <a:spcAft>
                <a:spcPts val="0"/>
              </a:spcAft>
              <a:buSzPts val="1700"/>
              <a:buChar char="●"/>
            </a:pPr>
            <a:r>
              <a:rPr lang="en" sz="1700"/>
              <a:t>Impact on Target Audience</a:t>
            </a:r>
            <a:endParaRPr sz="1700"/>
          </a:p>
          <a:p>
            <a:pPr indent="-336550" lvl="0" marL="457200" rtl="0" algn="l">
              <a:spcBef>
                <a:spcPts val="0"/>
              </a:spcBef>
              <a:spcAft>
                <a:spcPts val="0"/>
              </a:spcAft>
              <a:buSzPts val="1700"/>
              <a:buChar char="●"/>
            </a:pPr>
            <a:r>
              <a:rPr lang="en" sz="1700"/>
              <a:t>Impact on Community </a:t>
            </a:r>
            <a:endParaRPr sz="1700"/>
          </a:p>
          <a:p>
            <a:pPr indent="-336550" lvl="0" marL="457200" rtl="0" algn="l">
              <a:spcBef>
                <a:spcPts val="0"/>
              </a:spcBef>
              <a:spcAft>
                <a:spcPts val="0"/>
              </a:spcAft>
              <a:buSzPts val="1700"/>
              <a:buChar char="●"/>
            </a:pPr>
            <a:r>
              <a:rPr lang="en" sz="1700"/>
              <a:t>Goals and Objectives of your solution</a:t>
            </a:r>
            <a:endParaRPr sz="1700"/>
          </a:p>
          <a:p>
            <a:pPr indent="-336550" lvl="0" marL="457200" rtl="0" algn="l">
              <a:spcBef>
                <a:spcPts val="0"/>
              </a:spcBef>
              <a:spcAft>
                <a:spcPts val="0"/>
              </a:spcAft>
              <a:buSzPts val="1700"/>
              <a:buChar char="●"/>
            </a:pPr>
            <a:r>
              <a:rPr lang="en" sz="1700"/>
              <a:t>Timeline for implementation</a:t>
            </a:r>
            <a:endParaRPr sz="1700"/>
          </a:p>
          <a:p>
            <a:pPr indent="-336550" lvl="0" marL="457200" rtl="0" algn="l">
              <a:spcBef>
                <a:spcPts val="0"/>
              </a:spcBef>
              <a:spcAft>
                <a:spcPts val="0"/>
              </a:spcAft>
              <a:buSzPts val="1700"/>
              <a:buChar char="●"/>
            </a:pPr>
            <a:r>
              <a:rPr lang="en" sz="1700"/>
              <a:t>Budget for use of Funds </a:t>
            </a:r>
            <a:endParaRPr sz="1700"/>
          </a:p>
          <a:p>
            <a:pPr indent="0" lvl="0" marL="0" rtl="0" algn="l">
              <a:spcBef>
                <a:spcPts val="0"/>
              </a:spcBef>
              <a:spcAft>
                <a:spcPts val="0"/>
              </a:spcAft>
              <a:buNone/>
            </a:pPr>
            <a:r>
              <a:t/>
            </a:r>
            <a:endParaRPr sz="1700"/>
          </a:p>
        </p:txBody>
      </p:sp>
      <p:sp>
        <p:nvSpPr>
          <p:cNvPr id="186" name="Google Shape;186;p28"/>
          <p:cNvSpPr txBox="1"/>
          <p:nvPr/>
        </p:nvSpPr>
        <p:spPr>
          <a:xfrm>
            <a:off x="0" y="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descr="This timer silently counts down to 0:00, then alerts you that time is up with a gentle beep sound." id="187" name="Google Shape;187;p28" title="30 Minute Timer">
            <a:hlinkClick r:id="rId3"/>
          </p:cNvPr>
          <p:cNvPicPr preferRelativeResize="0"/>
          <p:nvPr/>
        </p:nvPicPr>
        <p:blipFill>
          <a:blip r:embed="rId4">
            <a:alphaModFix/>
          </a:blip>
          <a:stretch>
            <a:fillRect/>
          </a:stretch>
        </p:blipFill>
        <p:spPr>
          <a:xfrm>
            <a:off x="4708675" y="1591725"/>
            <a:ext cx="3627100" cy="2720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29"/>
          <p:cNvSpPr txBox="1"/>
          <p:nvPr>
            <p:ph type="title"/>
          </p:nvPr>
        </p:nvSpPr>
        <p:spPr>
          <a:xfrm>
            <a:off x="311700" y="2150850"/>
            <a:ext cx="8520600" cy="841800"/>
          </a:xfrm>
          <a:prstGeom prst="rect">
            <a:avLst/>
          </a:prstGeom>
        </p:spPr>
        <p:txBody>
          <a:bodyPr anchorCtr="0" anchor="ctr" bIns="0" lIns="45700" spcFirstLastPara="1" rIns="45700" wrap="square" tIns="0">
            <a:noAutofit/>
          </a:bodyPr>
          <a:lstStyle/>
          <a:p>
            <a:pPr indent="0" lvl="0" marL="0" rtl="0" algn="ctr">
              <a:spcBef>
                <a:spcPts val="0"/>
              </a:spcBef>
              <a:spcAft>
                <a:spcPts val="0"/>
              </a:spcAft>
              <a:buNone/>
            </a:pPr>
            <a:r>
              <a:rPr lang="en">
                <a:solidFill>
                  <a:srgbClr val="674EA7"/>
                </a:solidFill>
              </a:rPr>
              <a:t>Day 3: Introduce Rubric</a:t>
            </a:r>
            <a:endParaRPr>
              <a:solidFill>
                <a:srgbClr val="674EA7"/>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30"/>
          <p:cNvSpPr txBox="1"/>
          <p:nvPr>
            <p:ph type="title"/>
          </p:nvPr>
        </p:nvSpPr>
        <p:spPr>
          <a:xfrm>
            <a:off x="75425" y="0"/>
            <a:ext cx="2069700" cy="944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Rubric</a:t>
            </a:r>
            <a:endParaRPr>
              <a:solidFill>
                <a:srgbClr val="674EA7"/>
              </a:solidFill>
            </a:endParaRPr>
          </a:p>
        </p:txBody>
      </p:sp>
      <p:pic>
        <p:nvPicPr>
          <p:cNvPr id="198" name="Google Shape;198;p30"/>
          <p:cNvPicPr preferRelativeResize="0"/>
          <p:nvPr/>
        </p:nvPicPr>
        <p:blipFill>
          <a:blip r:embed="rId3">
            <a:alphaModFix/>
          </a:blip>
          <a:stretch>
            <a:fillRect/>
          </a:stretch>
        </p:blipFill>
        <p:spPr>
          <a:xfrm>
            <a:off x="2424406" y="137200"/>
            <a:ext cx="6627095" cy="5006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pic>
        <p:nvPicPr>
          <p:cNvPr id="203" name="Google Shape;203;p31"/>
          <p:cNvPicPr preferRelativeResize="0"/>
          <p:nvPr/>
        </p:nvPicPr>
        <p:blipFill>
          <a:blip r:embed="rId3">
            <a:alphaModFix/>
          </a:blip>
          <a:stretch>
            <a:fillRect/>
          </a:stretch>
        </p:blipFill>
        <p:spPr>
          <a:xfrm>
            <a:off x="152400" y="744300"/>
            <a:ext cx="8267700" cy="3895725"/>
          </a:xfrm>
          <a:prstGeom prst="rect">
            <a:avLst/>
          </a:prstGeom>
          <a:noFill/>
          <a:ln>
            <a:noFill/>
          </a:ln>
        </p:spPr>
      </p:pic>
      <p:sp>
        <p:nvSpPr>
          <p:cNvPr id="204" name="Google Shape;204;p31"/>
          <p:cNvSpPr txBox="1"/>
          <p:nvPr>
            <p:ph type="title"/>
          </p:nvPr>
        </p:nvSpPr>
        <p:spPr>
          <a:xfrm>
            <a:off x="75425" y="0"/>
            <a:ext cx="2069700" cy="744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Rubric</a:t>
            </a:r>
            <a:endParaRPr>
              <a:solidFill>
                <a:srgbClr val="674EA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Google Shape;209;p32"/>
          <p:cNvPicPr preferRelativeResize="0"/>
          <p:nvPr/>
        </p:nvPicPr>
        <p:blipFill>
          <a:blip r:embed="rId3">
            <a:alphaModFix/>
          </a:blip>
          <a:stretch>
            <a:fillRect/>
          </a:stretch>
        </p:blipFill>
        <p:spPr>
          <a:xfrm>
            <a:off x="152400" y="744300"/>
            <a:ext cx="8220075" cy="3533775"/>
          </a:xfrm>
          <a:prstGeom prst="rect">
            <a:avLst/>
          </a:prstGeom>
          <a:noFill/>
          <a:ln>
            <a:noFill/>
          </a:ln>
        </p:spPr>
      </p:pic>
      <p:sp>
        <p:nvSpPr>
          <p:cNvPr id="210" name="Google Shape;210;p32"/>
          <p:cNvSpPr txBox="1"/>
          <p:nvPr>
            <p:ph type="title"/>
          </p:nvPr>
        </p:nvSpPr>
        <p:spPr>
          <a:xfrm>
            <a:off x="75425" y="0"/>
            <a:ext cx="2069700" cy="744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Rubric</a:t>
            </a:r>
            <a:endParaRPr>
              <a:solidFill>
                <a:srgbClr val="674EA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id="215" name="Google Shape;215;p33"/>
          <p:cNvPicPr preferRelativeResize="0"/>
          <p:nvPr/>
        </p:nvPicPr>
        <p:blipFill>
          <a:blip r:embed="rId3">
            <a:alphaModFix/>
          </a:blip>
          <a:stretch>
            <a:fillRect/>
          </a:stretch>
        </p:blipFill>
        <p:spPr>
          <a:xfrm>
            <a:off x="152400" y="744300"/>
            <a:ext cx="8143875" cy="3876675"/>
          </a:xfrm>
          <a:prstGeom prst="rect">
            <a:avLst/>
          </a:prstGeom>
          <a:noFill/>
          <a:ln>
            <a:noFill/>
          </a:ln>
        </p:spPr>
      </p:pic>
      <p:sp>
        <p:nvSpPr>
          <p:cNvPr id="216" name="Google Shape;216;p33"/>
          <p:cNvSpPr txBox="1"/>
          <p:nvPr>
            <p:ph type="title"/>
          </p:nvPr>
        </p:nvSpPr>
        <p:spPr>
          <a:xfrm>
            <a:off x="75425" y="0"/>
            <a:ext cx="2069700" cy="546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Rubric</a:t>
            </a:r>
            <a:endParaRPr>
              <a:solidFill>
                <a:srgbClr val="674EA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4"/>
          <p:cNvSpPr txBox="1"/>
          <p:nvPr>
            <p:ph type="title"/>
          </p:nvPr>
        </p:nvSpPr>
        <p:spPr>
          <a:xfrm>
            <a:off x="154650" y="143450"/>
            <a:ext cx="84459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Introduce Presentation Parameters</a:t>
            </a:r>
            <a:endParaRPr>
              <a:solidFill>
                <a:srgbClr val="674EA7"/>
              </a:solidFill>
            </a:endParaRPr>
          </a:p>
        </p:txBody>
      </p:sp>
      <p:sp>
        <p:nvSpPr>
          <p:cNvPr id="222" name="Google Shape;222;p34"/>
          <p:cNvSpPr txBox="1"/>
          <p:nvPr/>
        </p:nvSpPr>
        <p:spPr>
          <a:xfrm>
            <a:off x="473100" y="1057250"/>
            <a:ext cx="8197800" cy="374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p>
          <a:p>
            <a:pPr indent="0" lvl="0" marL="0" rtl="0" algn="l">
              <a:spcBef>
                <a:spcPts val="0"/>
              </a:spcBef>
              <a:spcAft>
                <a:spcPts val="0"/>
              </a:spcAft>
              <a:buNone/>
            </a:pPr>
            <a:r>
              <a:rPr b="1" lang="en" sz="1800"/>
              <a:t>Parameters include:</a:t>
            </a:r>
            <a:endParaRPr b="1" sz="1800"/>
          </a:p>
          <a:p>
            <a:pPr indent="-342900" lvl="0" marL="457200" rtl="0" algn="l">
              <a:spcBef>
                <a:spcPts val="0"/>
              </a:spcBef>
              <a:spcAft>
                <a:spcPts val="0"/>
              </a:spcAft>
              <a:buSzPts val="1800"/>
              <a:buChar char="●"/>
            </a:pPr>
            <a:r>
              <a:rPr lang="en" sz="1800"/>
              <a:t>Presentation </a:t>
            </a:r>
            <a:r>
              <a:rPr lang="en" sz="1800" u="sng"/>
              <a:t>format of their choice</a:t>
            </a:r>
            <a:endParaRPr sz="1800" u="sng"/>
          </a:p>
          <a:p>
            <a:pPr indent="-342900" lvl="1" marL="914400" rtl="0" algn="l">
              <a:spcBef>
                <a:spcPts val="0"/>
              </a:spcBef>
              <a:spcAft>
                <a:spcPts val="0"/>
              </a:spcAft>
              <a:buSzPts val="1800"/>
              <a:buChar char="○"/>
            </a:pPr>
            <a:r>
              <a:rPr lang="en" sz="1800"/>
              <a:t>Examples could include: slide show, poster, infographic, tri-fold display, video </a:t>
            </a:r>
            <a:endParaRPr sz="1800"/>
          </a:p>
          <a:p>
            <a:pPr indent="-342900" lvl="0" marL="457200" rtl="0" algn="l">
              <a:spcBef>
                <a:spcPts val="0"/>
              </a:spcBef>
              <a:spcAft>
                <a:spcPts val="0"/>
              </a:spcAft>
              <a:buSzPts val="1800"/>
              <a:buChar char="●"/>
            </a:pPr>
            <a:r>
              <a:rPr lang="en" sz="1800" u="sng"/>
              <a:t>Must include</a:t>
            </a:r>
            <a:r>
              <a:rPr lang="en" sz="1800"/>
              <a:t> a </a:t>
            </a:r>
            <a:r>
              <a:rPr lang="en" sz="1800">
                <a:solidFill>
                  <a:srgbClr val="FF0000"/>
                </a:solidFill>
              </a:rPr>
              <a:t>visual document</a:t>
            </a:r>
            <a:endParaRPr sz="1800">
              <a:solidFill>
                <a:srgbClr val="FF0000"/>
              </a:solidFill>
            </a:endParaRPr>
          </a:p>
          <a:p>
            <a:pPr indent="-342900" lvl="0" marL="457200" rtl="0" algn="l">
              <a:spcBef>
                <a:spcPts val="0"/>
              </a:spcBef>
              <a:spcAft>
                <a:spcPts val="0"/>
              </a:spcAft>
              <a:buSzPts val="1800"/>
              <a:buChar char="●"/>
            </a:pPr>
            <a:r>
              <a:rPr lang="en" sz="1800"/>
              <a:t>All participants </a:t>
            </a:r>
            <a:r>
              <a:rPr lang="en" sz="1800" u="sng"/>
              <a:t>must</a:t>
            </a:r>
            <a:r>
              <a:rPr lang="en" sz="1800"/>
              <a:t> </a:t>
            </a:r>
            <a:r>
              <a:rPr lang="en" sz="1800">
                <a:solidFill>
                  <a:srgbClr val="0000FF"/>
                </a:solidFill>
              </a:rPr>
              <a:t>contribute</a:t>
            </a:r>
            <a:r>
              <a:rPr lang="en" sz="1800"/>
              <a:t> to oral presentation</a:t>
            </a:r>
            <a:endParaRPr sz="1800"/>
          </a:p>
          <a:p>
            <a:pPr indent="-342900" lvl="0" marL="457200" rtl="0" algn="l">
              <a:spcBef>
                <a:spcPts val="0"/>
              </a:spcBef>
              <a:spcAft>
                <a:spcPts val="0"/>
              </a:spcAft>
              <a:buSzPts val="1800"/>
              <a:buChar char="●"/>
            </a:pPr>
            <a:r>
              <a:rPr lang="en" sz="1800" u="sng"/>
              <a:t>Length of Presentation</a:t>
            </a:r>
            <a:r>
              <a:rPr lang="en" sz="1800"/>
              <a:t>: Minimum 5 minutes- Maximum 10 minutes</a:t>
            </a:r>
            <a:endParaRPr sz="1800"/>
          </a:p>
          <a:p>
            <a:pPr indent="0" lvl="0" marL="457200" rtl="0" algn="l">
              <a:spcBef>
                <a:spcPts val="0"/>
              </a:spcBef>
              <a:spcAft>
                <a:spcPts val="0"/>
              </a:spcAft>
              <a:buNone/>
            </a:pPr>
            <a:r>
              <a:t/>
            </a:r>
            <a:endParaRPr sz="1800"/>
          </a:p>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35"/>
          <p:cNvSpPr txBox="1"/>
          <p:nvPr>
            <p:ph type="title"/>
          </p:nvPr>
        </p:nvSpPr>
        <p:spPr>
          <a:xfrm>
            <a:off x="457200" y="240025"/>
            <a:ext cx="82851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Create and Practice Presentation</a:t>
            </a:r>
            <a:endParaRPr>
              <a:solidFill>
                <a:srgbClr val="674EA7"/>
              </a:solidFill>
            </a:endParaRPr>
          </a:p>
        </p:txBody>
      </p:sp>
      <p:sp>
        <p:nvSpPr>
          <p:cNvPr id="228" name="Google Shape;228;p35"/>
          <p:cNvSpPr txBox="1"/>
          <p:nvPr/>
        </p:nvSpPr>
        <p:spPr>
          <a:xfrm>
            <a:off x="412450" y="1190750"/>
            <a:ext cx="4159500" cy="33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t>As a group work </a:t>
            </a:r>
            <a:r>
              <a:rPr lang="en" sz="2000">
                <a:solidFill>
                  <a:srgbClr val="38761D"/>
                </a:solidFill>
              </a:rPr>
              <a:t>collaboratively</a:t>
            </a:r>
            <a:r>
              <a:rPr lang="en" sz="2000"/>
              <a:t> to </a:t>
            </a:r>
            <a:r>
              <a:rPr lang="en" sz="2000">
                <a:solidFill>
                  <a:srgbClr val="0000FF"/>
                </a:solidFill>
              </a:rPr>
              <a:t>develop</a:t>
            </a:r>
            <a:r>
              <a:rPr lang="en" sz="2000"/>
              <a:t> a </a:t>
            </a:r>
            <a:r>
              <a:rPr lang="en" sz="2000">
                <a:solidFill>
                  <a:srgbClr val="FF0000"/>
                </a:solidFill>
              </a:rPr>
              <a:t>presentation</a:t>
            </a:r>
            <a:r>
              <a:rPr lang="en" sz="2000"/>
              <a:t> for your proposal.</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Once you have finalized it, </a:t>
            </a:r>
            <a:r>
              <a:rPr lang="en" sz="2000">
                <a:solidFill>
                  <a:srgbClr val="0000FF"/>
                </a:solidFill>
              </a:rPr>
              <a:t>practice </a:t>
            </a:r>
            <a:r>
              <a:rPr lang="en" sz="2000"/>
              <a:t>your </a:t>
            </a:r>
            <a:r>
              <a:rPr lang="en" sz="2000">
                <a:solidFill>
                  <a:srgbClr val="FF0000"/>
                </a:solidFill>
              </a:rPr>
              <a:t>section</a:t>
            </a:r>
            <a:r>
              <a:rPr lang="en" sz="2000"/>
              <a:t> </a:t>
            </a:r>
            <a:r>
              <a:rPr lang="en" sz="2000">
                <a:solidFill>
                  <a:srgbClr val="38761D"/>
                </a:solidFill>
              </a:rPr>
              <a:t>individually </a:t>
            </a:r>
            <a:r>
              <a:rPr lang="en" sz="2000"/>
              <a:t>and as a group to polish the final presentation. </a:t>
            </a:r>
            <a:endParaRPr sz="2000"/>
          </a:p>
        </p:txBody>
      </p:sp>
      <p:pic>
        <p:nvPicPr>
          <p:cNvPr id="229" name="Google Shape;229;p35"/>
          <p:cNvPicPr preferRelativeResize="0"/>
          <p:nvPr/>
        </p:nvPicPr>
        <p:blipFill>
          <a:blip r:embed="rId3">
            <a:alphaModFix/>
          </a:blip>
          <a:stretch>
            <a:fillRect/>
          </a:stretch>
        </p:blipFill>
        <p:spPr>
          <a:xfrm>
            <a:off x="4724350" y="1170125"/>
            <a:ext cx="4267250" cy="301819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113" name="Shape 113"/>
        <p:cNvGrpSpPr/>
        <p:nvPr/>
      </p:nvGrpSpPr>
      <p:grpSpPr>
        <a:xfrm>
          <a:off x="0" y="0"/>
          <a:ext cx="0" cy="0"/>
          <a:chOff x="0" y="0"/>
          <a:chExt cx="0" cy="0"/>
        </a:xfrm>
      </p:grpSpPr>
      <p:sp>
        <p:nvSpPr>
          <p:cNvPr id="114" name="Google Shape;114;p18"/>
          <p:cNvSpPr txBox="1"/>
          <p:nvPr>
            <p:ph type="title"/>
          </p:nvPr>
        </p:nvSpPr>
        <p:spPr>
          <a:xfrm>
            <a:off x="819150" y="845600"/>
            <a:ext cx="7505700" cy="9546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Timers</a:t>
            </a:r>
            <a:endParaRPr/>
          </a:p>
        </p:txBody>
      </p:sp>
      <p:sp>
        <p:nvSpPr>
          <p:cNvPr id="115" name="Google Shape;115;p18"/>
          <p:cNvSpPr txBox="1"/>
          <p:nvPr>
            <p:ph idx="1" type="body"/>
          </p:nvPr>
        </p:nvSpPr>
        <p:spPr>
          <a:xfrm>
            <a:off x="819150" y="1990725"/>
            <a:ext cx="7505700" cy="24480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descr="This timer counts down silently until it reaches 0:00, then a police siren sounds to alert you that time is up." id="116" name="Google Shape;116;p18"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117" name="Google Shape;117;p18"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18" name="Google Shape;118;p18"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119" name="Google Shape;119;p18"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120" name="Google Shape;120;p18"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121" name="Google Shape;121;p18"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36"/>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674EA7"/>
                </a:solidFill>
              </a:rPr>
              <a:t>Wrap Up</a:t>
            </a:r>
            <a:endParaRPr>
              <a:solidFill>
                <a:srgbClr val="674EA7"/>
              </a:solidFill>
            </a:endParaRPr>
          </a:p>
        </p:txBody>
      </p:sp>
      <p:sp>
        <p:nvSpPr>
          <p:cNvPr id="235" name="Google Shape;235;p36"/>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Role Self Evaluation:</a:t>
            </a:r>
            <a:endParaRPr b="1"/>
          </a:p>
          <a:p>
            <a:pPr indent="0" lvl="0" marL="0" rtl="0" algn="l">
              <a:lnSpc>
                <a:spcPct val="100000"/>
              </a:lnSpc>
              <a:spcBef>
                <a:spcPts val="600"/>
              </a:spcBef>
              <a:spcAft>
                <a:spcPts val="0"/>
              </a:spcAft>
              <a:buSzPts val="1314"/>
              <a:buNone/>
            </a:pPr>
            <a:r>
              <a:rPr lang="en"/>
              <a:t>Use the following form </a:t>
            </a:r>
            <a:endParaRPr/>
          </a:p>
          <a:p>
            <a:pPr indent="-312039" lvl="0" marL="457200" rtl="0" algn="l">
              <a:lnSpc>
                <a:spcPct val="100000"/>
              </a:lnSpc>
              <a:spcBef>
                <a:spcPts val="600"/>
              </a:spcBef>
              <a:spcAft>
                <a:spcPts val="0"/>
              </a:spcAft>
              <a:buSzPts val="1314"/>
              <a:buChar char="⦿"/>
            </a:pPr>
            <a:r>
              <a:rPr lang="en"/>
              <a:t>to give yourself a rating</a:t>
            </a:r>
            <a:endParaRPr/>
          </a:p>
          <a:p>
            <a:pPr indent="-312039" lvl="0" marL="457200" rtl="0" algn="l">
              <a:lnSpc>
                <a:spcPct val="100000"/>
              </a:lnSpc>
              <a:spcBef>
                <a:spcPts val="0"/>
              </a:spcBef>
              <a:spcAft>
                <a:spcPts val="0"/>
              </a:spcAft>
              <a:buSzPts val="1314"/>
              <a:buChar char="⦿"/>
            </a:pPr>
            <a:r>
              <a:rPr lang="en"/>
              <a:t>list any information your teacher may need about how your team is working together</a:t>
            </a:r>
            <a:endParaRPr/>
          </a:p>
        </p:txBody>
      </p:sp>
      <p:pic>
        <p:nvPicPr>
          <p:cNvPr id="236" name="Google Shape;236;p36"/>
          <p:cNvPicPr preferRelativeResize="0"/>
          <p:nvPr/>
        </p:nvPicPr>
        <p:blipFill>
          <a:blip r:embed="rId3">
            <a:alphaModFix/>
          </a:blip>
          <a:stretch>
            <a:fillRect/>
          </a:stretch>
        </p:blipFill>
        <p:spPr>
          <a:xfrm>
            <a:off x="5876263" y="240025"/>
            <a:ext cx="2047875" cy="22288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7"/>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42" name="Google Shape;242;p37"/>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id="243" name="Google Shape;243;p37"/>
          <p:cNvPicPr preferRelativeResize="0"/>
          <p:nvPr/>
        </p:nvPicPr>
        <p:blipFill rotWithShape="1">
          <a:blip r:embed="rId3">
            <a:alphaModFix/>
          </a:blip>
          <a:srcRect b="0" l="0" r="0" t="0"/>
          <a:stretch/>
        </p:blipFill>
        <p:spPr>
          <a:xfrm>
            <a:off x="216925" y="0"/>
            <a:ext cx="8015601" cy="51435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38"/>
          <p:cNvSpPr txBox="1"/>
          <p:nvPr>
            <p:ph type="title"/>
          </p:nvPr>
        </p:nvSpPr>
        <p:spPr>
          <a:xfrm>
            <a:off x="97150" y="0"/>
            <a:ext cx="3477600" cy="1074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Project Reflection</a:t>
            </a:r>
            <a:endParaRPr>
              <a:solidFill>
                <a:srgbClr val="674EA7"/>
              </a:solidFill>
            </a:endParaRPr>
          </a:p>
        </p:txBody>
      </p:sp>
      <p:sp>
        <p:nvSpPr>
          <p:cNvPr id="249" name="Google Shape;249;p38"/>
          <p:cNvSpPr txBox="1"/>
          <p:nvPr>
            <p:ph idx="1" type="body"/>
          </p:nvPr>
        </p:nvSpPr>
        <p:spPr>
          <a:xfrm>
            <a:off x="154500" y="1207050"/>
            <a:ext cx="3477600" cy="39363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t>Think about the last few weeks. </a:t>
            </a:r>
            <a:endParaRPr/>
          </a:p>
          <a:p>
            <a:pPr indent="0" lvl="0" marL="0" rtl="0" algn="l">
              <a:spcBef>
                <a:spcPts val="600"/>
              </a:spcBef>
              <a:spcAft>
                <a:spcPts val="0"/>
              </a:spcAft>
              <a:buNone/>
            </a:pPr>
            <a:r>
              <a:rPr lang="en"/>
              <a:t>How did you experience this PBL?</a:t>
            </a:r>
            <a:endParaRPr/>
          </a:p>
          <a:p>
            <a:pPr indent="0" lvl="0" marL="0" rtl="0" algn="l">
              <a:spcBef>
                <a:spcPts val="600"/>
              </a:spcBef>
              <a:spcAft>
                <a:spcPts val="0"/>
              </a:spcAft>
              <a:buNone/>
            </a:pPr>
            <a:r>
              <a:rPr lang="en"/>
              <a:t>What are your thoughts on this?</a:t>
            </a:r>
            <a:endParaRPr/>
          </a:p>
          <a:p>
            <a:pPr indent="0" lvl="0" marL="0" rtl="0" algn="l">
              <a:spcBef>
                <a:spcPts val="600"/>
              </a:spcBef>
              <a:spcAft>
                <a:spcPts val="0"/>
              </a:spcAft>
              <a:buNone/>
            </a:pPr>
            <a:r>
              <a:rPr lang="en"/>
              <a:t>Complete the Self-Reflection on your own.</a:t>
            </a:r>
            <a:endParaRPr/>
          </a:p>
        </p:txBody>
      </p:sp>
      <p:pic>
        <p:nvPicPr>
          <p:cNvPr id="250" name="Google Shape;250;p38"/>
          <p:cNvPicPr preferRelativeResize="0"/>
          <p:nvPr/>
        </p:nvPicPr>
        <p:blipFill>
          <a:blip r:embed="rId3">
            <a:alphaModFix/>
          </a:blip>
          <a:stretch>
            <a:fillRect/>
          </a:stretch>
        </p:blipFill>
        <p:spPr>
          <a:xfrm>
            <a:off x="3788213" y="28463"/>
            <a:ext cx="5267325" cy="4962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9"/>
          <p:cNvSpPr txBox="1"/>
          <p:nvPr>
            <p:ph type="title"/>
          </p:nvPr>
        </p:nvSpPr>
        <p:spPr>
          <a:xfrm>
            <a:off x="457200" y="240030"/>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Objectives</a:t>
            </a:r>
            <a:endParaRPr>
              <a:solidFill>
                <a:srgbClr val="674EA7"/>
              </a:solidFill>
            </a:endParaRPr>
          </a:p>
        </p:txBody>
      </p:sp>
      <p:sp>
        <p:nvSpPr>
          <p:cNvPr id="127" name="Google Shape;127;p19"/>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1600" u="sng">
                <a:solidFill>
                  <a:srgbClr val="38761D"/>
                </a:solidFill>
              </a:rPr>
              <a:t>Learning objective(s):</a:t>
            </a:r>
            <a:r>
              <a:rPr b="1" lang="en" sz="1600" u="sng"/>
              <a:t> Students will</a:t>
            </a:r>
            <a:endParaRPr b="1" sz="1600" u="sng"/>
          </a:p>
          <a:p>
            <a:pPr indent="-361950" lvl="0" marL="457200" rtl="0" algn="l">
              <a:lnSpc>
                <a:spcPct val="100000"/>
              </a:lnSpc>
              <a:spcBef>
                <a:spcPts val="0"/>
              </a:spcBef>
              <a:spcAft>
                <a:spcPts val="0"/>
              </a:spcAft>
              <a:buClr>
                <a:schemeClr val="dk1"/>
              </a:buClr>
              <a:buSzPts val="2100"/>
              <a:buChar char="⦿"/>
            </a:pPr>
            <a:r>
              <a:rPr lang="en" sz="1600">
                <a:solidFill>
                  <a:srgbClr val="0000FF"/>
                </a:solidFill>
              </a:rPr>
              <a:t>work</a:t>
            </a:r>
            <a:r>
              <a:rPr lang="en" sz="1600">
                <a:solidFill>
                  <a:schemeClr val="dk1"/>
                </a:solidFill>
              </a:rPr>
              <a:t> collaboratively to </a:t>
            </a:r>
            <a:r>
              <a:rPr lang="en" sz="1600">
                <a:solidFill>
                  <a:srgbClr val="0000FF"/>
                </a:solidFill>
              </a:rPr>
              <a:t>develop</a:t>
            </a:r>
            <a:r>
              <a:rPr lang="en" sz="1600">
                <a:solidFill>
                  <a:schemeClr val="dk1"/>
                </a:solidFill>
              </a:rPr>
              <a:t> a </a:t>
            </a:r>
            <a:r>
              <a:rPr lang="en" sz="1600">
                <a:solidFill>
                  <a:srgbClr val="FF0000"/>
                </a:solidFill>
              </a:rPr>
              <a:t>proposal</a:t>
            </a:r>
            <a:r>
              <a:rPr lang="en" sz="1600">
                <a:solidFill>
                  <a:schemeClr val="dk1"/>
                </a:solidFill>
              </a:rPr>
              <a:t> based on their research of health needs and services.</a:t>
            </a:r>
            <a:endParaRPr sz="2100">
              <a:solidFill>
                <a:schemeClr val="dk1"/>
              </a:solidFill>
            </a:endParaRPr>
          </a:p>
          <a:p>
            <a:pPr indent="0" lvl="0" marL="0" rtl="0" algn="l">
              <a:spcBef>
                <a:spcPts val="0"/>
              </a:spcBef>
              <a:spcAft>
                <a:spcPts val="0"/>
              </a:spcAft>
              <a:buNone/>
            </a:pPr>
            <a:r>
              <a:t/>
            </a:r>
            <a:endParaRPr b="1" sz="1300"/>
          </a:p>
          <a:p>
            <a:pPr indent="0" lvl="0" marL="0" rtl="0" algn="l">
              <a:spcBef>
                <a:spcPts val="0"/>
              </a:spcBef>
              <a:spcAft>
                <a:spcPts val="0"/>
              </a:spcAft>
              <a:buNone/>
            </a:pPr>
            <a:r>
              <a:rPr b="1" lang="en" sz="1600" u="sng">
                <a:solidFill>
                  <a:srgbClr val="38761D"/>
                </a:solidFill>
              </a:rPr>
              <a:t>Language</a:t>
            </a:r>
            <a:r>
              <a:rPr b="1" lang="en" sz="1600" u="sng">
                <a:solidFill>
                  <a:srgbClr val="38761D"/>
                </a:solidFill>
              </a:rPr>
              <a:t> Objective: </a:t>
            </a:r>
            <a:r>
              <a:rPr b="1" lang="en" sz="1600" u="sng">
                <a:solidFill>
                  <a:srgbClr val="000000"/>
                </a:solidFill>
              </a:rPr>
              <a:t>Students will</a:t>
            </a:r>
            <a:endParaRPr b="1" sz="1600" u="sng">
              <a:solidFill>
                <a:srgbClr val="000000"/>
              </a:solidFill>
            </a:endParaRPr>
          </a:p>
          <a:p>
            <a:pPr indent="-361950" lvl="0" marL="914400" rtl="0" algn="l">
              <a:lnSpc>
                <a:spcPct val="100000"/>
              </a:lnSpc>
              <a:spcBef>
                <a:spcPts val="0"/>
              </a:spcBef>
              <a:spcAft>
                <a:spcPts val="0"/>
              </a:spcAft>
              <a:buClr>
                <a:schemeClr val="dk1"/>
              </a:buClr>
              <a:buSzPts val="2100"/>
              <a:buChar char="⦿"/>
            </a:pPr>
            <a:r>
              <a:rPr lang="en" sz="1600">
                <a:solidFill>
                  <a:srgbClr val="0000FF"/>
                </a:solidFill>
              </a:rPr>
              <a:t>Create</a:t>
            </a:r>
            <a:r>
              <a:rPr lang="en" sz="1600">
                <a:solidFill>
                  <a:schemeClr val="dk1"/>
                </a:solidFill>
              </a:rPr>
              <a:t> a list of </a:t>
            </a:r>
            <a:r>
              <a:rPr lang="en" sz="1600">
                <a:solidFill>
                  <a:srgbClr val="FF0000"/>
                </a:solidFill>
              </a:rPr>
              <a:t>resources</a:t>
            </a:r>
            <a:r>
              <a:rPr lang="en" sz="1600">
                <a:solidFill>
                  <a:schemeClr val="dk1"/>
                </a:solidFill>
              </a:rPr>
              <a:t> and </a:t>
            </a:r>
            <a:r>
              <a:rPr lang="en" sz="1600">
                <a:solidFill>
                  <a:srgbClr val="FF0000"/>
                </a:solidFill>
              </a:rPr>
              <a:t>health services. </a:t>
            </a:r>
            <a:endParaRPr sz="1600">
              <a:solidFill>
                <a:srgbClr val="FF0000"/>
              </a:solidFill>
            </a:endParaRPr>
          </a:p>
          <a:p>
            <a:pPr indent="-361950" lvl="0" marL="914400" rtl="0" algn="l">
              <a:lnSpc>
                <a:spcPct val="100000"/>
              </a:lnSpc>
              <a:spcBef>
                <a:spcPts val="0"/>
              </a:spcBef>
              <a:spcAft>
                <a:spcPts val="0"/>
              </a:spcAft>
              <a:buClr>
                <a:schemeClr val="dk1"/>
              </a:buClr>
              <a:buSzPts val="2100"/>
              <a:buChar char="⦿"/>
            </a:pPr>
            <a:r>
              <a:rPr lang="en" sz="1600">
                <a:solidFill>
                  <a:srgbClr val="0000FF"/>
                </a:solidFill>
              </a:rPr>
              <a:t>Complete </a:t>
            </a:r>
            <a:r>
              <a:rPr lang="en" sz="1600">
                <a:solidFill>
                  <a:schemeClr val="dk1"/>
                </a:solidFill>
              </a:rPr>
              <a:t>a </a:t>
            </a:r>
            <a:r>
              <a:rPr lang="en" sz="1600">
                <a:solidFill>
                  <a:srgbClr val="FF0000"/>
                </a:solidFill>
              </a:rPr>
              <a:t>proposal template</a:t>
            </a:r>
            <a:r>
              <a:rPr lang="en" sz="1600">
                <a:solidFill>
                  <a:srgbClr val="F4CCCC"/>
                </a:solidFill>
              </a:rPr>
              <a:t>.</a:t>
            </a:r>
            <a:endParaRPr sz="1600">
              <a:solidFill>
                <a:srgbClr val="F4CCCC"/>
              </a:solidFill>
            </a:endParaRPr>
          </a:p>
          <a:p>
            <a:pPr indent="-361950" lvl="0" marL="914400" rtl="0" algn="l">
              <a:lnSpc>
                <a:spcPct val="100000"/>
              </a:lnSpc>
              <a:spcBef>
                <a:spcPts val="0"/>
              </a:spcBef>
              <a:spcAft>
                <a:spcPts val="0"/>
              </a:spcAft>
              <a:buClr>
                <a:schemeClr val="dk1"/>
              </a:buClr>
              <a:buSzPts val="2100"/>
              <a:buChar char="⦿"/>
            </a:pPr>
            <a:r>
              <a:rPr lang="en" sz="1600">
                <a:solidFill>
                  <a:srgbClr val="0000FF"/>
                </a:solidFill>
              </a:rPr>
              <a:t>Complete</a:t>
            </a:r>
            <a:r>
              <a:rPr lang="en" sz="1600">
                <a:solidFill>
                  <a:schemeClr val="dk1"/>
                </a:solidFill>
              </a:rPr>
              <a:t> a </a:t>
            </a:r>
            <a:r>
              <a:rPr lang="en" sz="1600">
                <a:solidFill>
                  <a:srgbClr val="FF0000"/>
                </a:solidFill>
              </a:rPr>
              <a:t>rubric</a:t>
            </a:r>
            <a:r>
              <a:rPr lang="en" sz="1600">
                <a:solidFill>
                  <a:schemeClr val="dk1"/>
                </a:solidFill>
              </a:rPr>
              <a:t> scoring their proposal.</a:t>
            </a:r>
            <a:endParaRPr sz="1600">
              <a:solidFill>
                <a:schemeClr val="dk1"/>
              </a:solidFill>
            </a:endParaRPr>
          </a:p>
          <a:p>
            <a:pPr indent="-361950" lvl="0" marL="914400" rtl="0" algn="l">
              <a:lnSpc>
                <a:spcPct val="100000"/>
              </a:lnSpc>
              <a:spcBef>
                <a:spcPts val="0"/>
              </a:spcBef>
              <a:spcAft>
                <a:spcPts val="0"/>
              </a:spcAft>
              <a:buClr>
                <a:schemeClr val="dk1"/>
              </a:buClr>
              <a:buSzPts val="2100"/>
              <a:buChar char="⦿"/>
            </a:pPr>
            <a:r>
              <a:rPr lang="en" sz="1600">
                <a:solidFill>
                  <a:schemeClr val="dk1"/>
                </a:solidFill>
              </a:rPr>
              <a:t>Orally </a:t>
            </a:r>
            <a:r>
              <a:rPr lang="en" sz="1600">
                <a:solidFill>
                  <a:srgbClr val="0000FF"/>
                </a:solidFill>
              </a:rPr>
              <a:t>present</a:t>
            </a:r>
            <a:r>
              <a:rPr lang="en" sz="1600">
                <a:solidFill>
                  <a:schemeClr val="dk1"/>
                </a:solidFill>
              </a:rPr>
              <a:t> their </a:t>
            </a:r>
            <a:r>
              <a:rPr lang="en" sz="1600">
                <a:solidFill>
                  <a:srgbClr val="FF0000"/>
                </a:solidFill>
              </a:rPr>
              <a:t>outcome</a:t>
            </a:r>
            <a:r>
              <a:rPr lang="en" sz="1600">
                <a:solidFill>
                  <a:schemeClr val="dk1"/>
                </a:solidFill>
              </a:rPr>
              <a:t> to class.</a:t>
            </a:r>
            <a:endParaRPr sz="21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0"/>
          <p:cNvSpPr txBox="1"/>
          <p:nvPr>
            <p:ph idx="1" type="body"/>
          </p:nvPr>
        </p:nvSpPr>
        <p:spPr>
          <a:xfrm>
            <a:off x="320975" y="547350"/>
            <a:ext cx="4410900" cy="4048800"/>
          </a:xfrm>
          <a:prstGeom prst="rect">
            <a:avLst/>
          </a:prstGeom>
          <a:noFill/>
          <a:ln>
            <a:noFill/>
          </a:ln>
        </p:spPr>
        <p:txBody>
          <a:bodyPr anchorCtr="0" anchor="t" bIns="34275" lIns="68575" spcFirstLastPara="1" rIns="68575" wrap="square" tIns="34275">
            <a:noAutofit/>
          </a:bodyPr>
          <a:lstStyle/>
          <a:p>
            <a:pPr indent="0" lvl="0" marL="254000" marR="0" rtl="0" algn="l">
              <a:spcBef>
                <a:spcPts val="0"/>
              </a:spcBef>
              <a:spcAft>
                <a:spcPts val="0"/>
              </a:spcAft>
              <a:buNone/>
            </a:pPr>
            <a:r>
              <a:rPr b="1" lang="en" sz="2700">
                <a:solidFill>
                  <a:srgbClr val="674EA7"/>
                </a:solidFill>
              </a:rPr>
              <a:t>Group Norms</a:t>
            </a:r>
            <a:endParaRPr b="1" sz="2700">
              <a:solidFill>
                <a:srgbClr val="674EA7"/>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your group norms you agreed to.  </a:t>
            </a:r>
            <a:endParaRPr>
              <a:solidFill>
                <a:schemeClr val="dk1"/>
              </a:solidFill>
              <a:latin typeface="Trebuchet MS"/>
              <a:ea typeface="Trebuchet MS"/>
              <a:cs typeface="Trebuchet MS"/>
              <a:sym typeface="Trebuchet MS"/>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Make adjustments as needed. </a:t>
            </a:r>
            <a:endParaRPr b="0" i="0" sz="1800" u="none" cap="none" strike="noStrike">
              <a:solidFill>
                <a:schemeClr val="dk1"/>
              </a:solidFill>
              <a:latin typeface="Trebuchet MS"/>
              <a:ea typeface="Trebuchet MS"/>
              <a:cs typeface="Trebuchet MS"/>
              <a:sym typeface="Trebuchet MS"/>
            </a:endParaRPr>
          </a:p>
        </p:txBody>
      </p:sp>
      <p:pic>
        <p:nvPicPr>
          <p:cNvPr id="133" name="Google Shape;133;p20"/>
          <p:cNvPicPr preferRelativeResize="0"/>
          <p:nvPr/>
        </p:nvPicPr>
        <p:blipFill rotWithShape="1">
          <a:blip r:embed="rId3">
            <a:alphaModFix/>
          </a:blip>
          <a:srcRect b="0" l="0" r="10071" t="0"/>
          <a:stretch/>
        </p:blipFill>
        <p:spPr>
          <a:xfrm>
            <a:off x="4960475" y="308890"/>
            <a:ext cx="3429150" cy="4535160"/>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34" name="Google Shape;134;p20" title="Electric  - 5 Minute Countdown">
            <a:hlinkClick r:id="rId4"/>
          </p:cNvPr>
          <p:cNvPicPr preferRelativeResize="0"/>
          <p:nvPr/>
        </p:nvPicPr>
        <p:blipFill>
          <a:blip r:embed="rId5">
            <a:alphaModFix/>
          </a:blip>
          <a:stretch>
            <a:fillRect/>
          </a:stretch>
        </p:blipFill>
        <p:spPr>
          <a:xfrm>
            <a:off x="2286000" y="3129550"/>
            <a:ext cx="2286000" cy="1714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1"/>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Group Roles</a:t>
            </a:r>
            <a:endParaRPr>
              <a:solidFill>
                <a:srgbClr val="674EA7"/>
              </a:solidFill>
            </a:endParaRPr>
          </a:p>
        </p:txBody>
      </p:sp>
      <p:sp>
        <p:nvSpPr>
          <p:cNvPr id="140" name="Google Shape;140;p21"/>
          <p:cNvSpPr txBox="1"/>
          <p:nvPr>
            <p:ph idx="1" type="body"/>
          </p:nvPr>
        </p:nvSpPr>
        <p:spPr>
          <a:xfrm>
            <a:off x="457200" y="14356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0000FF"/>
                </a:solidFill>
              </a:rPr>
              <a:t>Review </a:t>
            </a:r>
            <a:r>
              <a:rPr lang="en" sz="2400">
                <a:solidFill>
                  <a:srgbClr val="FF0000"/>
                </a:solidFill>
              </a:rPr>
              <a:t>roles</a:t>
            </a:r>
            <a:r>
              <a:rPr lang="en" sz="2400"/>
              <a:t> - how were roles assigned last time?</a:t>
            </a:r>
            <a:endParaRPr sz="2400"/>
          </a:p>
          <a:p>
            <a:pPr indent="-381000" lvl="0" marL="457200" rtl="0" algn="l">
              <a:spcBef>
                <a:spcPts val="0"/>
              </a:spcBef>
              <a:spcAft>
                <a:spcPts val="0"/>
              </a:spcAft>
              <a:buSzPts val="2400"/>
              <a:buAutoNum type="arabicPeriod"/>
            </a:pPr>
            <a:r>
              <a:rPr lang="en" sz="2400">
                <a:solidFill>
                  <a:srgbClr val="0000FF"/>
                </a:solidFill>
              </a:rPr>
              <a:t>Pick </a:t>
            </a:r>
            <a:r>
              <a:rPr lang="en" sz="2400">
                <a:solidFill>
                  <a:srgbClr val="FF0000"/>
                </a:solidFill>
              </a:rPr>
              <a:t>new roles</a:t>
            </a:r>
            <a:r>
              <a:rPr lang="en" sz="2400"/>
              <a:t> - different from last time: </a:t>
            </a:r>
            <a:endParaRPr sz="2400"/>
          </a:p>
          <a:p>
            <a:pPr indent="0" lvl="0" marL="457200" rtl="0" algn="l">
              <a:spcBef>
                <a:spcPts val="600"/>
              </a:spcBef>
              <a:spcAft>
                <a:spcPts val="0"/>
              </a:spcAft>
              <a:buNone/>
            </a:pPr>
            <a:r>
              <a:rPr lang="en" sz="2400"/>
              <a:t>Which one would suit you better?</a:t>
            </a:r>
            <a:endParaRPr sz="2400"/>
          </a:p>
          <a:p>
            <a:pPr indent="0" lvl="0" marL="457200" rtl="0" algn="l">
              <a:spcBef>
                <a:spcPts val="600"/>
              </a:spcBef>
              <a:spcAft>
                <a:spcPts val="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41" name="Google Shape;141;p21"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2"/>
          <p:cNvSpPr txBox="1"/>
          <p:nvPr>
            <p:ph type="title"/>
          </p:nvPr>
        </p:nvSpPr>
        <p:spPr>
          <a:xfrm>
            <a:off x="93725" y="946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sz="4000">
                <a:solidFill>
                  <a:srgbClr val="674EA7"/>
                </a:solidFill>
              </a:rPr>
              <a:t>Lesson 5 Overview</a:t>
            </a:r>
            <a:endParaRPr sz="4000">
              <a:solidFill>
                <a:srgbClr val="674EA7"/>
              </a:solidFill>
            </a:endParaRPr>
          </a:p>
        </p:txBody>
      </p:sp>
      <p:sp>
        <p:nvSpPr>
          <p:cNvPr id="147" name="Google Shape;147;p22"/>
          <p:cNvSpPr txBox="1"/>
          <p:nvPr/>
        </p:nvSpPr>
        <p:spPr>
          <a:xfrm>
            <a:off x="93725" y="1036825"/>
            <a:ext cx="8532600" cy="39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rgbClr val="38761D"/>
                </a:solidFill>
              </a:rPr>
              <a:t>Problem Statement:</a:t>
            </a:r>
            <a:r>
              <a:rPr b="1" lang="en" sz="2300">
                <a:solidFill>
                  <a:srgbClr val="38761D"/>
                </a:solidFill>
              </a:rPr>
              <a:t> </a:t>
            </a:r>
            <a:endParaRPr b="1" sz="2300">
              <a:solidFill>
                <a:srgbClr val="38761D"/>
              </a:solidFill>
            </a:endParaRPr>
          </a:p>
          <a:p>
            <a:pPr indent="0" lvl="0" marL="0" rtl="0" algn="l">
              <a:spcBef>
                <a:spcPts val="0"/>
              </a:spcBef>
              <a:spcAft>
                <a:spcPts val="0"/>
              </a:spcAft>
              <a:buClr>
                <a:schemeClr val="dk1"/>
              </a:buClr>
              <a:buSzPts val="1100"/>
              <a:buFont typeface="Arial"/>
              <a:buNone/>
            </a:pPr>
            <a:r>
              <a:rPr i="1" lang="en" sz="2400">
                <a:solidFill>
                  <a:schemeClr val="dk1"/>
                </a:solidFill>
              </a:rPr>
              <a:t>How</a:t>
            </a:r>
            <a:r>
              <a:rPr lang="en" sz="2400">
                <a:solidFill>
                  <a:schemeClr val="dk1"/>
                </a:solidFill>
              </a:rPr>
              <a:t> will </a:t>
            </a:r>
            <a:r>
              <a:rPr lang="en" sz="2400">
                <a:solidFill>
                  <a:srgbClr val="FF0000"/>
                </a:solidFill>
              </a:rPr>
              <a:t>resources</a:t>
            </a:r>
            <a:r>
              <a:rPr lang="en" sz="2400">
                <a:solidFill>
                  <a:schemeClr val="dk1"/>
                </a:solidFill>
              </a:rPr>
              <a:t> and </a:t>
            </a:r>
            <a:r>
              <a:rPr lang="en" sz="2400">
                <a:solidFill>
                  <a:srgbClr val="FF0000"/>
                </a:solidFill>
              </a:rPr>
              <a:t>services</a:t>
            </a:r>
            <a:r>
              <a:rPr lang="en" sz="2400">
                <a:solidFill>
                  <a:schemeClr val="dk1"/>
                </a:solidFill>
              </a:rPr>
              <a:t> be </a:t>
            </a:r>
            <a:r>
              <a:rPr lang="en" sz="2400">
                <a:solidFill>
                  <a:srgbClr val="0000FF"/>
                </a:solidFill>
              </a:rPr>
              <a:t>delivered </a:t>
            </a:r>
            <a:r>
              <a:rPr lang="en" sz="2400">
                <a:solidFill>
                  <a:schemeClr val="dk1"/>
                </a:solidFill>
              </a:rPr>
              <a:t>to at risk groups in Lynnwood within the </a:t>
            </a:r>
            <a:r>
              <a:rPr lang="en" sz="2400">
                <a:solidFill>
                  <a:srgbClr val="FF0000"/>
                </a:solidFill>
              </a:rPr>
              <a:t>parameters</a:t>
            </a:r>
            <a:r>
              <a:rPr lang="en" sz="2400">
                <a:solidFill>
                  <a:schemeClr val="dk1"/>
                </a:solidFill>
              </a:rPr>
              <a:t> of the city or council </a:t>
            </a:r>
            <a:r>
              <a:rPr lang="en" sz="2400">
                <a:solidFill>
                  <a:srgbClr val="FF0000"/>
                </a:solidFill>
              </a:rPr>
              <a:t>budget</a:t>
            </a:r>
            <a:r>
              <a:rPr lang="en" sz="2400">
                <a:solidFill>
                  <a:schemeClr val="dk1"/>
                </a:solidFill>
              </a:rPr>
              <a:t>? (= what can we </a:t>
            </a:r>
            <a:r>
              <a:rPr lang="en" sz="2400">
                <a:solidFill>
                  <a:srgbClr val="0000FF"/>
                </a:solidFill>
              </a:rPr>
              <a:t>do </a:t>
            </a:r>
            <a:r>
              <a:rPr lang="en" sz="2400">
                <a:solidFill>
                  <a:schemeClr val="dk1"/>
                </a:solidFill>
              </a:rPr>
              <a:t>that we can </a:t>
            </a:r>
            <a:r>
              <a:rPr lang="en" sz="2400">
                <a:solidFill>
                  <a:srgbClr val="0000FF"/>
                </a:solidFill>
              </a:rPr>
              <a:t>pay</a:t>
            </a:r>
            <a:r>
              <a:rPr lang="en" sz="2400">
                <a:solidFill>
                  <a:schemeClr val="dk1"/>
                </a:solidFill>
              </a:rPr>
              <a:t> for?)</a:t>
            </a:r>
            <a:endParaRPr sz="2900">
              <a:solidFill>
                <a:schemeClr val="dk1"/>
              </a:solidFill>
            </a:endParaRPr>
          </a:p>
          <a:p>
            <a:pPr indent="0" lvl="0" marL="0" rtl="0" algn="l">
              <a:spcBef>
                <a:spcPts val="0"/>
              </a:spcBef>
              <a:spcAft>
                <a:spcPts val="0"/>
              </a:spcAft>
              <a:buNone/>
            </a:pPr>
            <a:r>
              <a:t/>
            </a:r>
            <a:endParaRPr sz="2400">
              <a:solidFill>
                <a:srgbClr val="38761D"/>
              </a:solidFill>
            </a:endParaRPr>
          </a:p>
          <a:p>
            <a:pPr indent="0" lvl="0" marL="0" rtl="0" algn="l">
              <a:spcBef>
                <a:spcPts val="0"/>
              </a:spcBef>
              <a:spcAft>
                <a:spcPts val="0"/>
              </a:spcAft>
              <a:buNone/>
            </a:pPr>
            <a:r>
              <a:rPr b="1" lang="en" sz="3000">
                <a:solidFill>
                  <a:srgbClr val="38761D"/>
                </a:solidFill>
              </a:rPr>
              <a:t>Learning Activities:</a:t>
            </a:r>
            <a:r>
              <a:rPr b="1" lang="en" sz="2300">
                <a:solidFill>
                  <a:srgbClr val="38761D"/>
                </a:solidFill>
              </a:rPr>
              <a:t> </a:t>
            </a:r>
            <a:endParaRPr b="1" sz="2300">
              <a:solidFill>
                <a:srgbClr val="38761D"/>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Develop</a:t>
            </a:r>
            <a:r>
              <a:rPr lang="en" sz="2200">
                <a:solidFill>
                  <a:schemeClr val="dk1"/>
                </a:solidFill>
              </a:rPr>
              <a:t> a</a:t>
            </a:r>
            <a:r>
              <a:rPr lang="en" sz="2200">
                <a:solidFill>
                  <a:srgbClr val="FF0000"/>
                </a:solidFill>
              </a:rPr>
              <a:t> proposal</a:t>
            </a:r>
            <a:r>
              <a:rPr lang="en" sz="2200">
                <a:solidFill>
                  <a:schemeClr val="dk1"/>
                </a:solidFill>
              </a:rPr>
              <a:t>  based on the research of health needs and services</a:t>
            </a:r>
            <a:endParaRPr sz="2200">
              <a:solidFill>
                <a:schemeClr val="dk1"/>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Prepare</a:t>
            </a:r>
            <a:r>
              <a:rPr lang="en" sz="2200">
                <a:solidFill>
                  <a:schemeClr val="dk1"/>
                </a:solidFill>
              </a:rPr>
              <a:t> </a:t>
            </a:r>
            <a:r>
              <a:rPr lang="en" sz="2200">
                <a:solidFill>
                  <a:srgbClr val="FF0000"/>
                </a:solidFill>
              </a:rPr>
              <a:t>presentation</a:t>
            </a:r>
            <a:r>
              <a:rPr lang="en" sz="2200">
                <a:solidFill>
                  <a:schemeClr val="dk1"/>
                </a:solidFill>
              </a:rPr>
              <a:t> of project proposal to deliver to the city of Lynnwood. </a:t>
            </a:r>
            <a:endParaRPr sz="2400">
              <a:solidFill>
                <a:schemeClr val="dk1"/>
              </a:solidFill>
            </a:endParaRPr>
          </a:p>
          <a:p>
            <a:pPr indent="0" lvl="0" marL="0" rtl="0" algn="l">
              <a:spcBef>
                <a:spcPts val="0"/>
              </a:spcBef>
              <a:spcAft>
                <a:spcPts val="0"/>
              </a:spcAft>
              <a:buNone/>
            </a:pPr>
            <a:r>
              <a:t/>
            </a:r>
            <a:endParaRPr sz="2300">
              <a:solidFill>
                <a:schemeClr val="dk1"/>
              </a:solidFill>
            </a:endParaRPr>
          </a:p>
          <a:p>
            <a:pPr indent="0" lvl="0" marL="0" rtl="0" algn="l">
              <a:spcBef>
                <a:spcPts val="0"/>
              </a:spcBef>
              <a:spcAft>
                <a:spcPts val="0"/>
              </a:spcAft>
              <a:buClr>
                <a:schemeClr val="dk1"/>
              </a:buClr>
              <a:buSzPts val="1100"/>
              <a:buFont typeface="Arial"/>
              <a:buNone/>
            </a:pPr>
            <a:r>
              <a:t/>
            </a:r>
            <a:endParaRPr sz="2300">
              <a:solidFill>
                <a:schemeClr val="dk1"/>
              </a:solidFill>
            </a:endParaRPr>
          </a:p>
          <a:p>
            <a:pPr indent="0" lvl="0" marL="0" rtl="0" algn="l">
              <a:spcBef>
                <a:spcPts val="0"/>
              </a:spcBef>
              <a:spcAft>
                <a:spcPts val="0"/>
              </a:spcAft>
              <a:buNone/>
            </a:pPr>
            <a:r>
              <a:t/>
            </a:r>
            <a:endParaRPr sz="320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3"/>
          <p:cNvSpPr txBox="1"/>
          <p:nvPr/>
        </p:nvSpPr>
        <p:spPr>
          <a:xfrm>
            <a:off x="311700" y="445025"/>
            <a:ext cx="8520600" cy="106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100">
                <a:solidFill>
                  <a:srgbClr val="674EA7"/>
                </a:solidFill>
              </a:rPr>
              <a:t>Review Research Outcomes</a:t>
            </a:r>
            <a:r>
              <a:rPr b="1" lang="en" sz="3100">
                <a:solidFill>
                  <a:srgbClr val="000000"/>
                </a:solidFill>
              </a:rPr>
              <a:t> </a:t>
            </a:r>
            <a:endParaRPr b="1" sz="3100">
              <a:solidFill>
                <a:srgbClr val="000000"/>
              </a:solidFill>
            </a:endParaRPr>
          </a:p>
        </p:txBody>
      </p:sp>
      <p:sp>
        <p:nvSpPr>
          <p:cNvPr id="153" name="Google Shape;153;p23"/>
          <p:cNvSpPr txBox="1"/>
          <p:nvPr/>
        </p:nvSpPr>
        <p:spPr>
          <a:xfrm>
            <a:off x="311700" y="1508825"/>
            <a:ext cx="7998300" cy="2854500"/>
          </a:xfrm>
          <a:prstGeom prst="rect">
            <a:avLst/>
          </a:prstGeom>
          <a:noFill/>
          <a:ln>
            <a:noFill/>
          </a:ln>
        </p:spPr>
        <p:txBody>
          <a:bodyPr anchorCtr="0" anchor="t" bIns="91425" lIns="91425" spcFirstLastPara="1" rIns="91425" wrap="square" tIns="91425">
            <a:noAutofit/>
          </a:bodyPr>
          <a:lstStyle/>
          <a:p>
            <a:pPr indent="-412750" lvl="0" marL="457200" rtl="0" algn="l">
              <a:lnSpc>
                <a:spcPct val="115000"/>
              </a:lnSpc>
              <a:spcBef>
                <a:spcPts val="0"/>
              </a:spcBef>
              <a:spcAft>
                <a:spcPts val="0"/>
              </a:spcAft>
              <a:buSzPts val="2900"/>
              <a:buAutoNum type="arabicPeriod"/>
            </a:pPr>
            <a:r>
              <a:rPr b="1" lang="en" sz="2900">
                <a:solidFill>
                  <a:srgbClr val="0000FF"/>
                </a:solidFill>
              </a:rPr>
              <a:t>Review </a:t>
            </a:r>
            <a:r>
              <a:rPr b="1" lang="en" sz="2900">
                <a:solidFill>
                  <a:srgbClr val="595959"/>
                </a:solidFill>
              </a:rPr>
              <a:t>the </a:t>
            </a:r>
            <a:r>
              <a:rPr b="1" lang="en" sz="2900">
                <a:solidFill>
                  <a:srgbClr val="FF0000"/>
                </a:solidFill>
              </a:rPr>
              <a:t>outcome</a:t>
            </a:r>
            <a:r>
              <a:rPr b="1" lang="en" sz="2900">
                <a:solidFill>
                  <a:srgbClr val="595959"/>
                </a:solidFill>
              </a:rPr>
              <a:t> from your research</a:t>
            </a:r>
            <a:endParaRPr b="1" sz="2900">
              <a:solidFill>
                <a:srgbClr val="595959"/>
              </a:solidFill>
            </a:endParaRPr>
          </a:p>
          <a:p>
            <a:pPr indent="0" lvl="0" marL="0" rtl="0" algn="l">
              <a:lnSpc>
                <a:spcPct val="115000"/>
              </a:lnSpc>
              <a:spcBef>
                <a:spcPts val="1600"/>
              </a:spcBef>
              <a:spcAft>
                <a:spcPts val="0"/>
              </a:spcAft>
              <a:buNone/>
            </a:pPr>
            <a:r>
              <a:t/>
            </a:r>
            <a:endParaRPr b="1" sz="2900">
              <a:solidFill>
                <a:srgbClr val="595959"/>
              </a:solidFill>
            </a:endParaRPr>
          </a:p>
          <a:p>
            <a:pPr indent="-412750" lvl="0" marL="457200" rtl="0" algn="l">
              <a:lnSpc>
                <a:spcPct val="115000"/>
              </a:lnSpc>
              <a:spcBef>
                <a:spcPts val="1600"/>
              </a:spcBef>
              <a:spcAft>
                <a:spcPts val="0"/>
              </a:spcAft>
              <a:buSzPts val="2900"/>
              <a:buAutoNum type="arabicPeriod"/>
            </a:pPr>
            <a:r>
              <a:rPr b="1" lang="en" sz="2900">
                <a:solidFill>
                  <a:srgbClr val="0000FF"/>
                </a:solidFill>
              </a:rPr>
              <a:t>D</a:t>
            </a:r>
            <a:r>
              <a:rPr b="1" lang="en" sz="2900">
                <a:solidFill>
                  <a:srgbClr val="0000FF"/>
                </a:solidFill>
              </a:rPr>
              <a:t>iscuss</a:t>
            </a:r>
            <a:r>
              <a:rPr b="1" lang="en" sz="2900">
                <a:solidFill>
                  <a:srgbClr val="595959"/>
                </a:solidFill>
              </a:rPr>
              <a:t> the </a:t>
            </a:r>
            <a:r>
              <a:rPr b="1" lang="en" sz="2900">
                <a:solidFill>
                  <a:srgbClr val="990000"/>
                </a:solidFill>
              </a:rPr>
              <a:t>most pressing</a:t>
            </a:r>
            <a:r>
              <a:rPr b="1" lang="en" sz="2900">
                <a:solidFill>
                  <a:srgbClr val="595959"/>
                </a:solidFill>
              </a:rPr>
              <a:t> </a:t>
            </a:r>
            <a:r>
              <a:rPr b="1" lang="en" sz="2900">
                <a:solidFill>
                  <a:srgbClr val="FF0000"/>
                </a:solidFill>
              </a:rPr>
              <a:t>needs </a:t>
            </a:r>
            <a:r>
              <a:rPr b="1" lang="en" sz="2900">
                <a:solidFill>
                  <a:srgbClr val="595959"/>
                </a:solidFill>
              </a:rPr>
              <a:t>for each determinant in your group</a:t>
            </a:r>
            <a:endParaRPr sz="2900">
              <a:solidFill>
                <a:srgbClr val="595959"/>
              </a:solidFill>
            </a:endParaRPr>
          </a:p>
          <a:p>
            <a:pPr indent="0" lvl="0" marL="0" rtl="0" algn="l">
              <a:lnSpc>
                <a:spcPct val="115000"/>
              </a:lnSpc>
              <a:spcBef>
                <a:spcPts val="1600"/>
              </a:spcBef>
              <a:spcAft>
                <a:spcPts val="1600"/>
              </a:spcAft>
              <a:buNone/>
            </a:pPr>
            <a:r>
              <a:rPr lang="en" sz="1800">
                <a:solidFill>
                  <a:srgbClr val="595959"/>
                </a:solidFill>
              </a:rPr>
              <a:t>	</a:t>
            </a:r>
            <a:endParaRPr sz="1800">
              <a:solidFill>
                <a:srgbClr val="59595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4"/>
          <p:cNvSpPr txBox="1"/>
          <p:nvPr>
            <p:ph type="title"/>
          </p:nvPr>
        </p:nvSpPr>
        <p:spPr>
          <a:xfrm>
            <a:off x="145775" y="240025"/>
            <a:ext cx="8887500" cy="7242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Brainstorming Ideas for your proposal </a:t>
            </a:r>
            <a:endParaRPr>
              <a:solidFill>
                <a:srgbClr val="674EA7"/>
              </a:solidFill>
            </a:endParaRPr>
          </a:p>
        </p:txBody>
      </p:sp>
      <p:sp>
        <p:nvSpPr>
          <p:cNvPr id="159" name="Google Shape;159;p24"/>
          <p:cNvSpPr txBox="1"/>
          <p:nvPr/>
        </p:nvSpPr>
        <p:spPr>
          <a:xfrm>
            <a:off x="311700" y="1127800"/>
            <a:ext cx="6540600" cy="392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300"/>
              <a:t>Working in your group,</a:t>
            </a:r>
            <a:r>
              <a:rPr b="1" lang="en" sz="2300">
                <a:solidFill>
                  <a:srgbClr val="0000FF"/>
                </a:solidFill>
              </a:rPr>
              <a:t> discuss </a:t>
            </a:r>
            <a:r>
              <a:rPr b="1" lang="en" sz="2300"/>
              <a:t>and </a:t>
            </a:r>
            <a:r>
              <a:rPr b="1" lang="en" sz="2300">
                <a:solidFill>
                  <a:srgbClr val="0000FF"/>
                </a:solidFill>
              </a:rPr>
              <a:t>answer</a:t>
            </a:r>
            <a:r>
              <a:rPr b="1" lang="en" sz="2300"/>
              <a:t> the</a:t>
            </a:r>
            <a:r>
              <a:rPr b="1" lang="en" sz="2300">
                <a:solidFill>
                  <a:srgbClr val="FF0000"/>
                </a:solidFill>
              </a:rPr>
              <a:t> following</a:t>
            </a:r>
            <a:r>
              <a:rPr b="1" i="1" lang="en" sz="2300">
                <a:solidFill>
                  <a:srgbClr val="FF0000"/>
                </a:solidFill>
              </a:rPr>
              <a:t> key</a:t>
            </a:r>
            <a:r>
              <a:rPr b="1" lang="en" sz="2300">
                <a:solidFill>
                  <a:srgbClr val="FF0000"/>
                </a:solidFill>
              </a:rPr>
              <a:t> questions:</a:t>
            </a:r>
            <a:endParaRPr b="1" sz="2300">
              <a:solidFill>
                <a:srgbClr val="FF0000"/>
              </a:solidFill>
            </a:endParaRPr>
          </a:p>
          <a:p>
            <a:pPr indent="0" lvl="0" marL="0" rtl="0" algn="l">
              <a:spcBef>
                <a:spcPts val="0"/>
              </a:spcBef>
              <a:spcAft>
                <a:spcPts val="0"/>
              </a:spcAft>
              <a:buNone/>
            </a:pPr>
            <a:r>
              <a:t/>
            </a:r>
            <a:endParaRPr b="1" sz="2000"/>
          </a:p>
          <a:p>
            <a:pPr indent="0" lvl="0" marL="0" rtl="0" algn="l">
              <a:spcBef>
                <a:spcPts val="0"/>
              </a:spcBef>
              <a:spcAft>
                <a:spcPts val="0"/>
              </a:spcAft>
              <a:buNone/>
            </a:pPr>
            <a:r>
              <a:t/>
            </a:r>
            <a:endParaRPr b="1" sz="2000"/>
          </a:p>
          <a:p>
            <a:pPr indent="-368300" lvl="0" marL="457200" rtl="0" algn="l">
              <a:spcBef>
                <a:spcPts val="0"/>
              </a:spcBef>
              <a:spcAft>
                <a:spcPts val="0"/>
              </a:spcAft>
              <a:buSzPts val="2200"/>
              <a:buAutoNum type="arabicPeriod"/>
            </a:pPr>
            <a:r>
              <a:rPr b="1" i="1" lang="en" sz="2200"/>
              <a:t>What </a:t>
            </a:r>
            <a:r>
              <a:rPr b="1" lang="en" sz="2200"/>
              <a:t>do we want to </a:t>
            </a:r>
            <a:r>
              <a:rPr b="1" lang="en" sz="2200">
                <a:solidFill>
                  <a:srgbClr val="0000FF"/>
                </a:solidFill>
              </a:rPr>
              <a:t>deliver</a:t>
            </a:r>
            <a:r>
              <a:rPr b="1" lang="en" sz="2200"/>
              <a:t>? </a:t>
            </a:r>
            <a:endParaRPr b="1" sz="2200"/>
          </a:p>
          <a:p>
            <a:pPr indent="0" lvl="0" marL="0" rtl="0" algn="l">
              <a:spcBef>
                <a:spcPts val="0"/>
              </a:spcBef>
              <a:spcAft>
                <a:spcPts val="0"/>
              </a:spcAft>
              <a:buNone/>
            </a:pPr>
            <a:r>
              <a:t/>
            </a:r>
            <a:endParaRPr b="1" sz="2200"/>
          </a:p>
          <a:p>
            <a:pPr indent="0" lvl="0" marL="0" rtl="0" algn="l">
              <a:spcBef>
                <a:spcPts val="0"/>
              </a:spcBef>
              <a:spcAft>
                <a:spcPts val="0"/>
              </a:spcAft>
              <a:buNone/>
            </a:pPr>
            <a:r>
              <a:t/>
            </a:r>
            <a:endParaRPr b="1" sz="2200"/>
          </a:p>
          <a:p>
            <a:pPr indent="-368300" lvl="0" marL="457200" rtl="0" algn="l">
              <a:spcBef>
                <a:spcPts val="0"/>
              </a:spcBef>
              <a:spcAft>
                <a:spcPts val="0"/>
              </a:spcAft>
              <a:buSzPts val="2200"/>
              <a:buAutoNum type="arabicPeriod"/>
            </a:pPr>
            <a:r>
              <a:rPr b="1" i="1" lang="en" sz="2200"/>
              <a:t>How </a:t>
            </a:r>
            <a:r>
              <a:rPr b="1" lang="en" sz="2200"/>
              <a:t>are we </a:t>
            </a:r>
            <a:r>
              <a:rPr b="1" lang="en" sz="2200" u="sng"/>
              <a:t>best</a:t>
            </a:r>
            <a:r>
              <a:rPr b="1" lang="en" sz="2200"/>
              <a:t> going to </a:t>
            </a:r>
            <a:r>
              <a:rPr b="1" lang="en" sz="2200">
                <a:solidFill>
                  <a:srgbClr val="0000FF"/>
                </a:solidFill>
              </a:rPr>
              <a:t>do </a:t>
            </a:r>
            <a:r>
              <a:rPr b="1" lang="en" sz="2200"/>
              <a:t>that?</a:t>
            </a:r>
            <a:endParaRPr b="1" sz="2200"/>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pic>
        <p:nvPicPr>
          <p:cNvPr descr="This animated rainbow timer silently counts down to zero, then alerts you that time is up with a pleasant bird song alarm.&#10;&#10;A perfect timer for a number of uses including for studying, homework or reading or as a classroom timer. With an alarm that is gentle and not too startling!&#10;&#10;Timers can help children to understand the concept of time, help them to finish tasks in time, and help them to get motivated.&#10;&#10;Visual timers are ideal in assisting with transitions from one activity to another and help to establish routines and schedules, such as time to go to sleep, finish a game, get ready in time, get washed, putting toys away, etc.&#10;&#10;I hope you enjoy and find this animated rainbow timer useful&#10;&#10;Please subscribe for free to my channel for more fun and educational videos for kids  &#10;https://www.youtube.com/purestarkids?sub_confirmation=1&#10;&#10;Pure Star Kids a channel of vids made for kids 😀 💖 🎥&#10;I'm an illustrator making family friendly handmade colourful paper cut collaged videos. Specially designed for kids as they explore, learn and grow.&#10;You will find educational videos to help with colours, numbers, shapes, the alphabet and communications skills. As well as fun popular songs with lyrics to sing along to and help to learn reading while dancing and having fun. Along with a whole list of fun party songs to enjoy!&#10;I hope you enjoy watching and have fun!&#10;&#10;Pure Star Kids Playlists:&#10;Rainbow Timers 🌈: https://tinyurl.com/ybmfnaqw&#10;Alphabet Videos: https://tinyurl.com/y9xsch7q&#10;Numbers Videos: https://tinyurl.com/ycfh3avb&#10;Shapes Videos: https://tinyurl.com/y9fhjndj&#10;Tangram Puzzles: https://tinyurl.com/y78qu4tb&#10;Counting in Languages: https://tinyurl.com/ybb2texx&#10;Singalong Lyrics Videos: https://tinyurl.com/y8eaqkun&#10;Kids Party Songs Playlist: https://tinyurl.com/yde3jp8h&#10;Cute Dancing Characters: https://tinyurl.com/yawlcngh&#10;&#10;Follow Pure Star Kids on social media: &#10;&#10;Twitter: @purestarkids&#10;Instagram: purestarkids&#10;Facebook: purestarkids" id="160" name="Google Shape;160;p24" title="15 Minute Countdown Rainbow Timer 🌈">
            <a:hlinkClick r:id="rId3"/>
          </p:cNvPr>
          <p:cNvPicPr preferRelativeResize="0"/>
          <p:nvPr/>
        </p:nvPicPr>
        <p:blipFill>
          <a:blip r:embed="rId4">
            <a:alphaModFix/>
          </a:blip>
          <a:stretch>
            <a:fillRect/>
          </a:stretch>
        </p:blipFill>
        <p:spPr>
          <a:xfrm>
            <a:off x="5592075" y="2571750"/>
            <a:ext cx="3441200" cy="2580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5"/>
          <p:cNvSpPr txBox="1"/>
          <p:nvPr>
            <p:ph type="title"/>
          </p:nvPr>
        </p:nvSpPr>
        <p:spPr>
          <a:xfrm>
            <a:off x="0" y="94625"/>
            <a:ext cx="8324100" cy="9753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Organize Your Ideas Into Three Lists</a:t>
            </a:r>
            <a:endParaRPr>
              <a:solidFill>
                <a:srgbClr val="674EA7"/>
              </a:solidFill>
            </a:endParaRPr>
          </a:p>
        </p:txBody>
      </p:sp>
      <p:graphicFrame>
        <p:nvGraphicFramePr>
          <p:cNvPr id="166" name="Google Shape;166;p25"/>
          <p:cNvGraphicFramePr/>
          <p:nvPr/>
        </p:nvGraphicFramePr>
        <p:xfrm>
          <a:off x="254550" y="2060625"/>
          <a:ext cx="3000000" cy="3000000"/>
        </p:xfrm>
        <a:graphic>
          <a:graphicData uri="http://schemas.openxmlformats.org/drawingml/2006/table">
            <a:tbl>
              <a:tblPr>
                <a:noFill/>
                <a:tableStyleId>{0DAEAF6F-9277-4039-BD7D-0320A881E875}</a:tableStyleId>
              </a:tblPr>
              <a:tblGrid>
                <a:gridCol w="2560725"/>
                <a:gridCol w="2651600"/>
                <a:gridCol w="2469850"/>
              </a:tblGrid>
              <a:tr h="1273075">
                <a:tc>
                  <a:txBody>
                    <a:bodyPr/>
                    <a:lstStyle/>
                    <a:p>
                      <a:pPr indent="0" lvl="0" marL="0" rtl="0" algn="l">
                        <a:spcBef>
                          <a:spcPts val="0"/>
                        </a:spcBef>
                        <a:spcAft>
                          <a:spcPts val="0"/>
                        </a:spcAft>
                        <a:buNone/>
                      </a:pPr>
                      <a:r>
                        <a:rPr b="1" lang="en" sz="1900"/>
                        <a:t>Services you want to provide provided</a:t>
                      </a:r>
                      <a:endParaRPr b="1" sz="19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900"/>
                        <a:t>Community Partners/ Supplementary services</a:t>
                      </a:r>
                      <a:endParaRPr b="1" sz="19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900"/>
                        <a:t>List of Jobs needed to deliver services</a:t>
                      </a:r>
                      <a:endParaRPr b="1" sz="19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523925">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523925">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523925">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bl>
          </a:graphicData>
        </a:graphic>
      </p:graphicFrame>
      <p:sp>
        <p:nvSpPr>
          <p:cNvPr id="167" name="Google Shape;167;p25"/>
          <p:cNvSpPr txBox="1"/>
          <p:nvPr/>
        </p:nvSpPr>
        <p:spPr>
          <a:xfrm>
            <a:off x="254550" y="1166725"/>
            <a:ext cx="7815000" cy="79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t>Working </a:t>
            </a:r>
            <a:r>
              <a:rPr i="1" lang="en" sz="2300"/>
              <a:t>collaboratively</a:t>
            </a:r>
            <a:r>
              <a:rPr lang="en" sz="2300"/>
              <a:t> in your groups:</a:t>
            </a:r>
            <a:endParaRPr sz="2300"/>
          </a:p>
          <a:p>
            <a:pPr indent="0" lvl="0" marL="0" rtl="0" algn="l">
              <a:spcBef>
                <a:spcPts val="0"/>
              </a:spcBef>
              <a:spcAft>
                <a:spcPts val="0"/>
              </a:spcAft>
              <a:buNone/>
            </a:pPr>
            <a:r>
              <a:rPr lang="en" sz="2300">
                <a:solidFill>
                  <a:srgbClr val="0000FF"/>
                </a:solidFill>
              </a:rPr>
              <a:t> organize</a:t>
            </a:r>
            <a:r>
              <a:rPr lang="en" sz="2300"/>
              <a:t> your </a:t>
            </a:r>
            <a:r>
              <a:rPr lang="en" sz="2300">
                <a:solidFill>
                  <a:srgbClr val="FF0000"/>
                </a:solidFill>
              </a:rPr>
              <a:t>ideas</a:t>
            </a:r>
            <a:r>
              <a:rPr lang="en" sz="2300"/>
              <a:t> into </a:t>
            </a:r>
            <a:r>
              <a:rPr lang="en" sz="2300">
                <a:solidFill>
                  <a:srgbClr val="FF0000"/>
                </a:solidFill>
              </a:rPr>
              <a:t>3 lists;</a:t>
            </a:r>
            <a:endParaRPr sz="2300">
              <a:solidFill>
                <a:srgbClr val="FF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pulent">
  <a:themeElements>
    <a:clrScheme name="Custom 5">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0070C0"/>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